
<file path=[Content_Types].xml><?xml version="1.0" encoding="utf-8"?>
<Types xmlns="http://schemas.openxmlformats.org/package/2006/content-types">
  <Default Extension="xml" ContentType="application/xml"/>
  <Default Extension="jpeg" ContentType="image/jpeg"/>
  <Default Extension="tiff" ContentType="image/tiff"/>
  <Default Extension="emf" ContentType="image/x-emf"/>
  <Default Extension="rels" ContentType="application/vnd.openxmlformats-package.relationships+xml"/>
  <Default Extension="wdp" ContentType="image/vnd.ms-photo"/>
  <Default Extension="png" ContentType="image/png"/>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2"/>
  </p:sldMasterIdLst>
  <p:notesMasterIdLst>
    <p:notesMasterId r:id="rId4"/>
  </p:notesMasterIdLst>
  <p:handoutMasterIdLst>
    <p:handoutMasterId r:id="rId5"/>
  </p:handoutMasterIdLst>
  <p:sldIdLst>
    <p:sldId id="256" r:id="rId3"/>
  </p:sldIdLst>
  <p:sldSz cx="43891200" cy="32918400"/>
  <p:notesSz cx="6858000" cy="9144000"/>
  <p:defaultTextStyle>
    <a:defPPr>
      <a:defRPr lang="en-US"/>
    </a:defPPr>
    <a:lvl1pPr marL="0" algn="l" defTabSz="3686861" rtl="0" eaLnBrk="1" latinLnBrk="0" hangingPunct="1">
      <a:defRPr sz="7258" kern="1200">
        <a:solidFill>
          <a:schemeClr val="tx1"/>
        </a:solidFill>
        <a:latin typeface="+mn-lt"/>
        <a:ea typeface="+mn-ea"/>
        <a:cs typeface="+mn-cs"/>
      </a:defRPr>
    </a:lvl1pPr>
    <a:lvl2pPr marL="1843430" algn="l" defTabSz="3686861" rtl="0" eaLnBrk="1" latinLnBrk="0" hangingPunct="1">
      <a:defRPr sz="7258" kern="1200">
        <a:solidFill>
          <a:schemeClr val="tx1"/>
        </a:solidFill>
        <a:latin typeface="+mn-lt"/>
        <a:ea typeface="+mn-ea"/>
        <a:cs typeface="+mn-cs"/>
      </a:defRPr>
    </a:lvl2pPr>
    <a:lvl3pPr marL="3686861" algn="l" defTabSz="3686861" rtl="0" eaLnBrk="1" latinLnBrk="0" hangingPunct="1">
      <a:defRPr sz="7258" kern="1200">
        <a:solidFill>
          <a:schemeClr val="tx1"/>
        </a:solidFill>
        <a:latin typeface="+mn-lt"/>
        <a:ea typeface="+mn-ea"/>
        <a:cs typeface="+mn-cs"/>
      </a:defRPr>
    </a:lvl3pPr>
    <a:lvl4pPr marL="5530291" algn="l" defTabSz="3686861" rtl="0" eaLnBrk="1" latinLnBrk="0" hangingPunct="1">
      <a:defRPr sz="7258" kern="1200">
        <a:solidFill>
          <a:schemeClr val="tx1"/>
        </a:solidFill>
        <a:latin typeface="+mn-lt"/>
        <a:ea typeface="+mn-ea"/>
        <a:cs typeface="+mn-cs"/>
      </a:defRPr>
    </a:lvl4pPr>
    <a:lvl5pPr marL="7373722" algn="l" defTabSz="3686861" rtl="0" eaLnBrk="1" latinLnBrk="0" hangingPunct="1">
      <a:defRPr sz="7258" kern="1200">
        <a:solidFill>
          <a:schemeClr val="tx1"/>
        </a:solidFill>
        <a:latin typeface="+mn-lt"/>
        <a:ea typeface="+mn-ea"/>
        <a:cs typeface="+mn-cs"/>
      </a:defRPr>
    </a:lvl5pPr>
    <a:lvl6pPr marL="9217152" algn="l" defTabSz="3686861" rtl="0" eaLnBrk="1" latinLnBrk="0" hangingPunct="1">
      <a:defRPr sz="7258" kern="1200">
        <a:solidFill>
          <a:schemeClr val="tx1"/>
        </a:solidFill>
        <a:latin typeface="+mn-lt"/>
        <a:ea typeface="+mn-ea"/>
        <a:cs typeface="+mn-cs"/>
      </a:defRPr>
    </a:lvl6pPr>
    <a:lvl7pPr marL="11060582" algn="l" defTabSz="3686861" rtl="0" eaLnBrk="1" latinLnBrk="0" hangingPunct="1">
      <a:defRPr sz="7258" kern="1200">
        <a:solidFill>
          <a:schemeClr val="tx1"/>
        </a:solidFill>
        <a:latin typeface="+mn-lt"/>
        <a:ea typeface="+mn-ea"/>
        <a:cs typeface="+mn-cs"/>
      </a:defRPr>
    </a:lvl7pPr>
    <a:lvl8pPr marL="12904013" algn="l" defTabSz="3686861" rtl="0" eaLnBrk="1" latinLnBrk="0" hangingPunct="1">
      <a:defRPr sz="7258" kern="1200">
        <a:solidFill>
          <a:schemeClr val="tx1"/>
        </a:solidFill>
        <a:latin typeface="+mn-lt"/>
        <a:ea typeface="+mn-ea"/>
        <a:cs typeface="+mn-cs"/>
      </a:defRPr>
    </a:lvl8pPr>
    <a:lvl9pPr marL="14747443" algn="l" defTabSz="3686861" rtl="0" eaLnBrk="1" latinLnBrk="0" hangingPunct="1">
      <a:defRPr sz="7258"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0368">
          <p15:clr>
            <a:srgbClr val="A4A3A4"/>
          </p15:clr>
        </p15:guide>
        <p15:guide id="2" pos="13824">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79DCFF"/>
    <a:srgbClr val="FFFF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3B4B98B0-60AC-42C2-AFA5-B58CD77FA1E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756" autoAdjust="0"/>
    <p:restoredTop sz="96257" autoAdjust="0"/>
  </p:normalViewPr>
  <p:slideViewPr>
    <p:cSldViewPr snapToGrid="0">
      <p:cViewPr>
        <p:scale>
          <a:sx n="83" d="100"/>
          <a:sy n="83" d="100"/>
        </p:scale>
        <p:origin x="-5424" y="-9600"/>
      </p:cViewPr>
      <p:guideLst>
        <p:guide orient="horz" pos="10368"/>
        <p:guide pos="13824"/>
      </p:guideLst>
    </p:cSldViewPr>
  </p:slideViewPr>
  <p:notesTextViewPr>
    <p:cViewPr>
      <p:scale>
        <a:sx n="1" d="1"/>
        <a:sy n="1" d="1"/>
      </p:scale>
      <p:origin x="0" y="0"/>
    </p:cViewPr>
  </p:notesTextViewPr>
  <p:notesViewPr>
    <p:cSldViewPr snapToGrid="0" showGuides="1">
      <p:cViewPr varScale="1">
        <p:scale>
          <a:sx n="65" d="100"/>
          <a:sy n="65" d="100"/>
        </p:scale>
        <p:origin x="2796" y="60"/>
      </p:cViewPr>
      <p:guideLst/>
    </p:cSldViewPr>
  </p:notes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slide" Target="slides/slide1.xml"/><Relationship Id="rId4" Type="http://schemas.openxmlformats.org/officeDocument/2006/relationships/notesMaster" Target="notesMasters/notesMaster1.xml"/><Relationship Id="rId5" Type="http://schemas.openxmlformats.org/officeDocument/2006/relationships/handoutMaster" Target="handoutMasters/handoutMaster1.xml"/><Relationship Id="rId6" Type="http://schemas.openxmlformats.org/officeDocument/2006/relationships/presProps" Target="presProps.xml"/><Relationship Id="rId7" Type="http://schemas.openxmlformats.org/officeDocument/2006/relationships/viewProps" Target="viewProps.xml"/><Relationship Id="rId8" Type="http://schemas.openxmlformats.org/officeDocument/2006/relationships/theme" Target="theme/theme1.xml"/><Relationship Id="rId9" Type="http://schemas.openxmlformats.org/officeDocument/2006/relationships/tableStyles" Target="tableStyles.xml"/><Relationship Id="rId1" Type="http://schemas.openxmlformats.org/officeDocument/2006/relationships/customXml" Target="../customXml/item1.xml"/><Relationship Id="rId2"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1C0B079-A316-4C9B-B165-DF9EA8325D2C}" type="datetimeFigureOut">
              <a:rPr lang="en-US" smtClean="0"/>
              <a:t>4/20/18</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BA0EAE6-B4B6-49B7-9049-B371250BE0F4}" type="slidenum">
              <a:rPr lang="en-US" smtClean="0"/>
              <a:t>‹#›</a:t>
            </a:fld>
            <a:endParaRPr lang="en-US"/>
          </a:p>
        </p:txBody>
      </p:sp>
    </p:spTree>
    <p:extLst>
      <p:ext uri="{BB962C8B-B14F-4D97-AF65-F5344CB8AC3E}">
        <p14:creationId xmlns:p14="http://schemas.microsoft.com/office/powerpoint/2010/main" val="147246639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8F28AB8-57D1-494F-9851-055AD867E790}" type="datetimeFigureOut">
              <a:rPr lang="en-US" smtClean="0"/>
              <a:t>4/20/18</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C7F044-5458-4B2E-BFA0-52AAA1C529D4}" type="slidenum">
              <a:rPr lang="en-US" smtClean="0"/>
              <a:t>‹#›</a:t>
            </a:fld>
            <a:endParaRPr lang="en-US"/>
          </a:p>
        </p:txBody>
      </p:sp>
    </p:spTree>
    <p:extLst>
      <p:ext uri="{BB962C8B-B14F-4D97-AF65-F5344CB8AC3E}">
        <p14:creationId xmlns:p14="http://schemas.microsoft.com/office/powerpoint/2010/main" val="16248086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s-IS" dirty="0"/>
          </a:p>
        </p:txBody>
      </p:sp>
      <p:sp>
        <p:nvSpPr>
          <p:cNvPr id="4" name="Slide Number Placeholder 3"/>
          <p:cNvSpPr>
            <a:spLocks noGrp="1"/>
          </p:cNvSpPr>
          <p:nvPr>
            <p:ph type="sldNum" sz="quarter" idx="10"/>
          </p:nvPr>
        </p:nvSpPr>
        <p:spPr/>
        <p:txBody>
          <a:bodyPr/>
          <a:lstStyle/>
          <a:p>
            <a:fld id="{37C7F044-5458-4B2E-BFA0-52AAA1C529D4}" type="slidenum">
              <a:rPr lang="en-US" smtClean="0"/>
              <a:t>1</a:t>
            </a:fld>
            <a:endParaRPr lang="en-US"/>
          </a:p>
        </p:txBody>
      </p:sp>
    </p:spTree>
    <p:extLst>
      <p:ext uri="{BB962C8B-B14F-4D97-AF65-F5344CB8AC3E}">
        <p14:creationId xmlns:p14="http://schemas.microsoft.com/office/powerpoint/2010/main" val="14446361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oster">
    <p:spTree>
      <p:nvGrpSpPr>
        <p:cNvPr id="1" name=""/>
        <p:cNvGrpSpPr/>
        <p:nvPr/>
      </p:nvGrpSpPr>
      <p:grpSpPr>
        <a:xfrm>
          <a:off x="0" y="0"/>
          <a:ext cx="0" cy="0"/>
          <a:chOff x="0" y="0"/>
          <a:chExt cx="0" cy="0"/>
        </a:xfrm>
      </p:grpSpPr>
      <p:sp>
        <p:nvSpPr>
          <p:cNvPr id="2" name="Title 1"/>
          <p:cNvSpPr>
            <a:spLocks noGrp="1"/>
          </p:cNvSpPr>
          <p:nvPr>
            <p:ph type="title"/>
          </p:nvPr>
        </p:nvSpPr>
        <p:spPr>
          <a:xfrm>
            <a:off x="6400800" y="990602"/>
            <a:ext cx="31089600" cy="2514540"/>
          </a:xfrm>
        </p:spPr>
        <p:txBody>
          <a:bodyPr/>
          <a:lstStyle/>
          <a:p>
            <a:r>
              <a:rPr lang="en-US"/>
              <a:t>Click to edit Master title style</a:t>
            </a:r>
          </a:p>
        </p:txBody>
      </p:sp>
      <p:sp>
        <p:nvSpPr>
          <p:cNvPr id="31" name="Text Placeholder 6"/>
          <p:cNvSpPr>
            <a:spLocks noGrp="1"/>
          </p:cNvSpPr>
          <p:nvPr>
            <p:ph type="body" sz="quarter" idx="36"/>
          </p:nvPr>
        </p:nvSpPr>
        <p:spPr bwMode="auto">
          <a:xfrm>
            <a:off x="6400800" y="3588603"/>
            <a:ext cx="31089600" cy="830997"/>
          </a:xfrm>
        </p:spPr>
        <p:txBody>
          <a:bodyPr>
            <a:noAutofit/>
          </a:bodyPr>
          <a:lstStyle>
            <a:lvl1pPr marL="0" indent="0">
              <a:spcBef>
                <a:spcPts val="0"/>
              </a:spcBef>
              <a:buNone/>
              <a:defRPr sz="1350">
                <a:solidFill>
                  <a:schemeClr val="bg1"/>
                </a:solidFill>
              </a:defRPr>
            </a:lvl1pPr>
            <a:lvl2pPr marL="0" indent="0">
              <a:spcBef>
                <a:spcPts val="0"/>
              </a:spcBef>
              <a:buNone/>
              <a:defRPr sz="1350">
                <a:solidFill>
                  <a:schemeClr val="bg1"/>
                </a:solidFill>
              </a:defRPr>
            </a:lvl2pPr>
            <a:lvl3pPr marL="0" indent="0">
              <a:spcBef>
                <a:spcPts val="0"/>
              </a:spcBef>
              <a:buNone/>
              <a:defRPr sz="1350">
                <a:solidFill>
                  <a:schemeClr val="bg1"/>
                </a:solidFill>
              </a:defRPr>
            </a:lvl3pPr>
            <a:lvl4pPr marL="0" indent="0">
              <a:spcBef>
                <a:spcPts val="0"/>
              </a:spcBef>
              <a:buNone/>
              <a:defRPr sz="1350">
                <a:solidFill>
                  <a:schemeClr val="bg1"/>
                </a:solidFill>
              </a:defRPr>
            </a:lvl4pPr>
            <a:lvl5pPr marL="0" indent="0">
              <a:spcBef>
                <a:spcPts val="0"/>
              </a:spcBef>
              <a:buNone/>
              <a:defRPr sz="1350">
                <a:solidFill>
                  <a:schemeClr val="bg1"/>
                </a:solidFill>
              </a:defRPr>
            </a:lvl5pPr>
            <a:lvl6pPr marL="0" indent="0">
              <a:spcBef>
                <a:spcPts val="0"/>
              </a:spcBef>
              <a:buNone/>
              <a:defRPr sz="1350">
                <a:solidFill>
                  <a:schemeClr val="bg1"/>
                </a:solidFill>
              </a:defRPr>
            </a:lvl6pPr>
            <a:lvl7pPr marL="0" indent="0">
              <a:spcBef>
                <a:spcPts val="0"/>
              </a:spcBef>
              <a:buNone/>
              <a:defRPr sz="1350">
                <a:solidFill>
                  <a:schemeClr val="bg1"/>
                </a:solidFill>
              </a:defRPr>
            </a:lvl7pPr>
            <a:lvl8pPr marL="0" indent="0">
              <a:spcBef>
                <a:spcPts val="0"/>
              </a:spcBef>
              <a:buNone/>
              <a:defRPr sz="1350">
                <a:solidFill>
                  <a:schemeClr val="bg1"/>
                </a:solidFill>
              </a:defRPr>
            </a:lvl8pPr>
            <a:lvl9pPr marL="0" indent="0">
              <a:spcBef>
                <a:spcPts val="0"/>
              </a:spcBef>
              <a:buNone/>
              <a:defRPr sz="1350">
                <a:solidFill>
                  <a:schemeClr val="bg1"/>
                </a:solidFill>
              </a:defRPr>
            </a:lvl9pPr>
          </a:lstStyle>
          <a:p>
            <a:pPr lvl="0"/>
            <a:r>
              <a:rPr lang="en-US"/>
              <a:t>Click to edit Master text styles</a:t>
            </a:r>
          </a:p>
        </p:txBody>
      </p:sp>
      <p:sp>
        <p:nvSpPr>
          <p:cNvPr id="3" name="Date Placeholder 2"/>
          <p:cNvSpPr>
            <a:spLocks noGrp="1"/>
          </p:cNvSpPr>
          <p:nvPr>
            <p:ph type="dt" sz="half" idx="10"/>
          </p:nvPr>
        </p:nvSpPr>
        <p:spPr/>
        <p:txBody>
          <a:bodyPr/>
          <a:lstStyle/>
          <a:p>
            <a:fld id="{ECAA57DF-1C19-4726-AB84-014692BAD8F5}" type="datetimeFigureOut">
              <a:rPr lang="en-US" smtClean="0"/>
              <a:t>4/20/18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1B4C631-C489-4C11-812F-2172FBEAE82B}" type="slidenum">
              <a:rPr lang="en-US" smtClean="0"/>
              <a:t>‹#›</a:t>
            </a:fld>
            <a:endParaRPr lang="en-US"/>
          </a:p>
        </p:txBody>
      </p:sp>
      <p:sp>
        <p:nvSpPr>
          <p:cNvPr id="7" name="Text Placeholder 6"/>
          <p:cNvSpPr>
            <a:spLocks noGrp="1"/>
          </p:cNvSpPr>
          <p:nvPr>
            <p:ph type="body" sz="quarter" idx="13" hasCustomPrompt="1"/>
          </p:nvPr>
        </p:nvSpPr>
        <p:spPr>
          <a:xfrm>
            <a:off x="1143000" y="5852162"/>
            <a:ext cx="12801600" cy="1219200"/>
          </a:xfrm>
          <a:prstGeom prst="round1Rect">
            <a:avLst/>
          </a:prstGeom>
          <a:solidFill>
            <a:schemeClr val="accent2"/>
          </a:solidFill>
        </p:spPr>
        <p:txBody>
          <a:bodyPr lIns="365760" anchor="ctr">
            <a:noAutofit/>
          </a:bodyPr>
          <a:lstStyle>
            <a:lvl1pPr marL="0" indent="0">
              <a:spcBef>
                <a:spcPts val="0"/>
              </a:spcBef>
              <a:buNone/>
              <a:defRPr sz="3375" cap="all" baseline="0">
                <a:solidFill>
                  <a:schemeClr val="bg1"/>
                </a:solidFill>
                <a:latin typeface="+mj-lt"/>
              </a:defRPr>
            </a:lvl1pPr>
            <a:lvl2pPr marL="0" indent="0">
              <a:spcBef>
                <a:spcPts val="0"/>
              </a:spcBef>
              <a:buNone/>
              <a:defRPr sz="3375" cap="all" baseline="0">
                <a:solidFill>
                  <a:schemeClr val="bg1"/>
                </a:solidFill>
                <a:latin typeface="+mj-lt"/>
              </a:defRPr>
            </a:lvl2pPr>
            <a:lvl3pPr marL="0" indent="0">
              <a:spcBef>
                <a:spcPts val="0"/>
              </a:spcBef>
              <a:buNone/>
              <a:defRPr sz="3375" cap="all" baseline="0">
                <a:solidFill>
                  <a:schemeClr val="bg1"/>
                </a:solidFill>
                <a:latin typeface="+mj-lt"/>
              </a:defRPr>
            </a:lvl3pPr>
            <a:lvl4pPr marL="0" indent="0">
              <a:spcBef>
                <a:spcPts val="0"/>
              </a:spcBef>
              <a:buNone/>
              <a:defRPr sz="3375" cap="all" baseline="0">
                <a:solidFill>
                  <a:schemeClr val="bg1"/>
                </a:solidFill>
                <a:latin typeface="+mj-lt"/>
              </a:defRPr>
            </a:lvl4pPr>
            <a:lvl5pPr marL="0" indent="0">
              <a:spcBef>
                <a:spcPts val="0"/>
              </a:spcBef>
              <a:buNone/>
              <a:defRPr sz="3375" cap="all" baseline="0">
                <a:solidFill>
                  <a:schemeClr val="bg1"/>
                </a:solidFill>
                <a:latin typeface="+mj-lt"/>
              </a:defRPr>
            </a:lvl5pPr>
            <a:lvl6pPr marL="0" indent="0">
              <a:spcBef>
                <a:spcPts val="0"/>
              </a:spcBef>
              <a:buNone/>
              <a:defRPr sz="3375" cap="all" baseline="0">
                <a:solidFill>
                  <a:schemeClr val="bg1"/>
                </a:solidFill>
                <a:latin typeface="+mj-lt"/>
              </a:defRPr>
            </a:lvl6pPr>
            <a:lvl7pPr marL="0" indent="0">
              <a:spcBef>
                <a:spcPts val="0"/>
              </a:spcBef>
              <a:buNone/>
              <a:defRPr sz="3375" cap="all" baseline="0">
                <a:solidFill>
                  <a:schemeClr val="bg1"/>
                </a:solidFill>
                <a:latin typeface="+mj-lt"/>
              </a:defRPr>
            </a:lvl7pPr>
            <a:lvl8pPr marL="0" indent="0">
              <a:spcBef>
                <a:spcPts val="0"/>
              </a:spcBef>
              <a:buNone/>
              <a:defRPr sz="3375" cap="all" baseline="0">
                <a:solidFill>
                  <a:schemeClr val="bg1"/>
                </a:solidFill>
                <a:latin typeface="+mj-lt"/>
              </a:defRPr>
            </a:lvl8pPr>
            <a:lvl9pPr marL="0" indent="0">
              <a:spcBef>
                <a:spcPts val="0"/>
              </a:spcBef>
              <a:buNone/>
              <a:defRPr sz="3375" cap="all" baseline="0">
                <a:solidFill>
                  <a:schemeClr val="bg1"/>
                </a:solidFill>
                <a:latin typeface="+mj-lt"/>
              </a:defRPr>
            </a:lvl9pPr>
          </a:lstStyle>
          <a:p>
            <a:pPr lvl="0"/>
            <a:r>
              <a:rPr lang="en-US" dirty="0"/>
              <a:t>Heading</a:t>
            </a:r>
          </a:p>
        </p:txBody>
      </p:sp>
      <p:sp>
        <p:nvSpPr>
          <p:cNvPr id="19" name="Content Placeholder 17"/>
          <p:cNvSpPr>
            <a:spLocks noGrp="1"/>
          </p:cNvSpPr>
          <p:nvPr>
            <p:ph sz="quarter" idx="24" hasCustomPrompt="1"/>
          </p:nvPr>
        </p:nvSpPr>
        <p:spPr>
          <a:xfrm>
            <a:off x="1143000" y="7071360"/>
            <a:ext cx="12801600" cy="6858000"/>
          </a:xfrm>
        </p:spPr>
        <p:txBody>
          <a:bodyPr lIns="365760" tIns="182880"/>
          <a:lstStyle>
            <a:lvl1pPr>
              <a:defRPr baseline="0"/>
            </a:lvl1pPr>
            <a:lvl5pPr>
              <a:defRPr/>
            </a:lvl5pPr>
            <a:lvl6pPr>
              <a:defRPr/>
            </a:lvl6pPr>
            <a:lvl7pPr>
              <a:defRPr/>
            </a:lvl7pPr>
            <a:lvl8pPr>
              <a:defRPr/>
            </a:lvl8pPr>
            <a:lvl9pPr>
              <a:defRPr/>
            </a:lvl9pPr>
          </a:lstStyle>
          <a:p>
            <a:pPr lvl="0"/>
            <a:r>
              <a:rPr lang="en-US" dirty="0"/>
              <a:t>Use this placeholder to add text or other content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a:t>
            </a:r>
          </a:p>
          <a:p>
            <a:pPr lvl="6"/>
            <a:r>
              <a:rPr lang="en-US" dirty="0"/>
              <a:t>Seven</a:t>
            </a:r>
          </a:p>
          <a:p>
            <a:pPr lvl="7"/>
            <a:r>
              <a:rPr lang="en-US" dirty="0"/>
              <a:t>Eight</a:t>
            </a:r>
          </a:p>
          <a:p>
            <a:pPr lvl="8"/>
            <a:r>
              <a:rPr lang="en-US" dirty="0"/>
              <a:t>Nine</a:t>
            </a:r>
          </a:p>
        </p:txBody>
      </p:sp>
      <p:sp>
        <p:nvSpPr>
          <p:cNvPr id="11" name="Text Placeholder 6"/>
          <p:cNvSpPr>
            <a:spLocks noGrp="1"/>
          </p:cNvSpPr>
          <p:nvPr>
            <p:ph type="body" sz="quarter" idx="17" hasCustomPrompt="1"/>
          </p:nvPr>
        </p:nvSpPr>
        <p:spPr>
          <a:xfrm>
            <a:off x="1143000" y="15032738"/>
            <a:ext cx="12801600" cy="1219200"/>
          </a:xfrm>
          <a:prstGeom prst="round1Rect">
            <a:avLst/>
          </a:prstGeom>
          <a:solidFill>
            <a:schemeClr val="accent3"/>
          </a:solidFill>
        </p:spPr>
        <p:txBody>
          <a:bodyPr lIns="365760" anchor="ctr">
            <a:noAutofit/>
          </a:bodyPr>
          <a:lstStyle>
            <a:lvl1pPr marL="0" indent="0">
              <a:spcBef>
                <a:spcPts val="0"/>
              </a:spcBef>
              <a:buNone/>
              <a:defRPr sz="3375" cap="all" baseline="0">
                <a:solidFill>
                  <a:schemeClr val="bg1"/>
                </a:solidFill>
                <a:latin typeface="+mj-lt"/>
              </a:defRPr>
            </a:lvl1pPr>
            <a:lvl2pPr marL="0" indent="0">
              <a:spcBef>
                <a:spcPts val="0"/>
              </a:spcBef>
              <a:buNone/>
              <a:defRPr sz="3375" cap="all" baseline="0">
                <a:solidFill>
                  <a:schemeClr val="bg1"/>
                </a:solidFill>
                <a:latin typeface="+mj-lt"/>
              </a:defRPr>
            </a:lvl2pPr>
            <a:lvl3pPr marL="0" indent="0">
              <a:spcBef>
                <a:spcPts val="0"/>
              </a:spcBef>
              <a:buNone/>
              <a:defRPr sz="3375" cap="all" baseline="0">
                <a:solidFill>
                  <a:schemeClr val="bg1"/>
                </a:solidFill>
                <a:latin typeface="+mj-lt"/>
              </a:defRPr>
            </a:lvl3pPr>
            <a:lvl4pPr marL="0" indent="0">
              <a:spcBef>
                <a:spcPts val="0"/>
              </a:spcBef>
              <a:buNone/>
              <a:defRPr sz="3375" cap="all" baseline="0">
                <a:solidFill>
                  <a:schemeClr val="bg1"/>
                </a:solidFill>
                <a:latin typeface="+mj-lt"/>
              </a:defRPr>
            </a:lvl4pPr>
            <a:lvl5pPr marL="0" indent="0">
              <a:spcBef>
                <a:spcPts val="0"/>
              </a:spcBef>
              <a:buNone/>
              <a:defRPr sz="3375" cap="all" baseline="0">
                <a:solidFill>
                  <a:schemeClr val="bg1"/>
                </a:solidFill>
                <a:latin typeface="+mj-lt"/>
              </a:defRPr>
            </a:lvl5pPr>
            <a:lvl6pPr marL="0" indent="0">
              <a:spcBef>
                <a:spcPts val="0"/>
              </a:spcBef>
              <a:buNone/>
              <a:defRPr sz="3375" cap="all" baseline="0">
                <a:solidFill>
                  <a:schemeClr val="bg1"/>
                </a:solidFill>
                <a:latin typeface="+mj-lt"/>
              </a:defRPr>
            </a:lvl6pPr>
            <a:lvl7pPr marL="0" indent="0">
              <a:spcBef>
                <a:spcPts val="0"/>
              </a:spcBef>
              <a:buNone/>
              <a:defRPr sz="3375" cap="all" baseline="0">
                <a:solidFill>
                  <a:schemeClr val="bg1"/>
                </a:solidFill>
                <a:latin typeface="+mj-lt"/>
              </a:defRPr>
            </a:lvl7pPr>
            <a:lvl8pPr marL="0" indent="0">
              <a:spcBef>
                <a:spcPts val="0"/>
              </a:spcBef>
              <a:buNone/>
              <a:defRPr sz="3375" cap="all" baseline="0">
                <a:solidFill>
                  <a:schemeClr val="bg1"/>
                </a:solidFill>
                <a:latin typeface="+mj-lt"/>
              </a:defRPr>
            </a:lvl8pPr>
            <a:lvl9pPr marL="0" indent="0">
              <a:spcBef>
                <a:spcPts val="0"/>
              </a:spcBef>
              <a:buNone/>
              <a:defRPr sz="3375" cap="all" baseline="0">
                <a:solidFill>
                  <a:schemeClr val="bg1"/>
                </a:solidFill>
                <a:latin typeface="+mj-lt"/>
              </a:defRPr>
            </a:lvl9pPr>
          </a:lstStyle>
          <a:p>
            <a:pPr lvl="0"/>
            <a:r>
              <a:rPr lang="en-US" dirty="0"/>
              <a:t>Heading</a:t>
            </a:r>
          </a:p>
        </p:txBody>
      </p:sp>
      <p:sp>
        <p:nvSpPr>
          <p:cNvPr id="20" name="Content Placeholder 17"/>
          <p:cNvSpPr>
            <a:spLocks noGrp="1"/>
          </p:cNvSpPr>
          <p:nvPr>
            <p:ph sz="quarter" idx="25" hasCustomPrompt="1"/>
          </p:nvPr>
        </p:nvSpPr>
        <p:spPr>
          <a:xfrm>
            <a:off x="1143000" y="16251938"/>
            <a:ext cx="12801600" cy="9088165"/>
          </a:xfrm>
        </p:spPr>
        <p:txBody>
          <a:bodyPr lIns="365760" tIns="182880"/>
          <a:lstStyle>
            <a:lvl1pPr>
              <a:defRPr baseline="0"/>
            </a:lvl1pPr>
            <a:lvl5pPr>
              <a:defRPr/>
            </a:lvl5pPr>
            <a:lvl6pPr>
              <a:defRPr/>
            </a:lvl6pPr>
            <a:lvl7pPr>
              <a:defRPr/>
            </a:lvl7pPr>
            <a:lvl8pPr>
              <a:defRPr/>
            </a:lvl8pPr>
            <a:lvl9pPr>
              <a:defRPr/>
            </a:lvl9pPr>
          </a:lstStyle>
          <a:p>
            <a:pPr lvl="0"/>
            <a:r>
              <a:rPr lang="en-US" dirty="0"/>
              <a:t>Use this placeholder to add text or other content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a:t>
            </a:r>
          </a:p>
          <a:p>
            <a:pPr lvl="6"/>
            <a:r>
              <a:rPr lang="en-US" dirty="0"/>
              <a:t>Seven</a:t>
            </a:r>
          </a:p>
          <a:p>
            <a:pPr lvl="7"/>
            <a:r>
              <a:rPr lang="en-US" dirty="0"/>
              <a:t>Eight</a:t>
            </a:r>
          </a:p>
          <a:p>
            <a:pPr lvl="8"/>
            <a:r>
              <a:rPr lang="en-US" dirty="0"/>
              <a:t>Nine</a:t>
            </a:r>
          </a:p>
        </p:txBody>
      </p:sp>
      <p:sp>
        <p:nvSpPr>
          <p:cNvPr id="13" name="Text Placeholder 6"/>
          <p:cNvSpPr>
            <a:spLocks noGrp="1"/>
          </p:cNvSpPr>
          <p:nvPr>
            <p:ph type="body" sz="quarter" idx="19" hasCustomPrompt="1"/>
          </p:nvPr>
        </p:nvSpPr>
        <p:spPr>
          <a:xfrm>
            <a:off x="1143000" y="25831802"/>
            <a:ext cx="12801600" cy="1219200"/>
          </a:xfrm>
          <a:prstGeom prst="round1Rect">
            <a:avLst/>
          </a:prstGeom>
          <a:solidFill>
            <a:schemeClr val="accent4"/>
          </a:solidFill>
        </p:spPr>
        <p:txBody>
          <a:bodyPr lIns="365760" anchor="ctr">
            <a:noAutofit/>
          </a:bodyPr>
          <a:lstStyle>
            <a:lvl1pPr marL="0" indent="0">
              <a:spcBef>
                <a:spcPts val="0"/>
              </a:spcBef>
              <a:buNone/>
              <a:defRPr sz="3375" cap="all" baseline="0">
                <a:solidFill>
                  <a:schemeClr val="bg1"/>
                </a:solidFill>
                <a:latin typeface="+mj-lt"/>
              </a:defRPr>
            </a:lvl1pPr>
            <a:lvl2pPr marL="0" indent="0">
              <a:spcBef>
                <a:spcPts val="0"/>
              </a:spcBef>
              <a:buNone/>
              <a:defRPr sz="3375" cap="all" baseline="0">
                <a:solidFill>
                  <a:schemeClr val="bg1"/>
                </a:solidFill>
                <a:latin typeface="+mj-lt"/>
              </a:defRPr>
            </a:lvl2pPr>
            <a:lvl3pPr marL="0" indent="0">
              <a:spcBef>
                <a:spcPts val="0"/>
              </a:spcBef>
              <a:buNone/>
              <a:defRPr sz="3375" cap="all" baseline="0">
                <a:solidFill>
                  <a:schemeClr val="bg1"/>
                </a:solidFill>
                <a:latin typeface="+mj-lt"/>
              </a:defRPr>
            </a:lvl3pPr>
            <a:lvl4pPr marL="0" indent="0">
              <a:spcBef>
                <a:spcPts val="0"/>
              </a:spcBef>
              <a:buNone/>
              <a:defRPr sz="3375" cap="all" baseline="0">
                <a:solidFill>
                  <a:schemeClr val="bg1"/>
                </a:solidFill>
                <a:latin typeface="+mj-lt"/>
              </a:defRPr>
            </a:lvl4pPr>
            <a:lvl5pPr marL="0" indent="0">
              <a:spcBef>
                <a:spcPts val="0"/>
              </a:spcBef>
              <a:buNone/>
              <a:defRPr sz="3375" cap="all" baseline="0">
                <a:solidFill>
                  <a:schemeClr val="bg1"/>
                </a:solidFill>
                <a:latin typeface="+mj-lt"/>
              </a:defRPr>
            </a:lvl5pPr>
            <a:lvl6pPr marL="0" indent="0">
              <a:spcBef>
                <a:spcPts val="0"/>
              </a:spcBef>
              <a:buNone/>
              <a:defRPr sz="3375" cap="all" baseline="0">
                <a:solidFill>
                  <a:schemeClr val="bg1"/>
                </a:solidFill>
                <a:latin typeface="+mj-lt"/>
              </a:defRPr>
            </a:lvl6pPr>
            <a:lvl7pPr marL="0" indent="0">
              <a:spcBef>
                <a:spcPts val="0"/>
              </a:spcBef>
              <a:buNone/>
              <a:defRPr sz="3375" cap="all" baseline="0">
                <a:solidFill>
                  <a:schemeClr val="bg1"/>
                </a:solidFill>
                <a:latin typeface="+mj-lt"/>
              </a:defRPr>
            </a:lvl7pPr>
            <a:lvl8pPr marL="0" indent="0">
              <a:spcBef>
                <a:spcPts val="0"/>
              </a:spcBef>
              <a:buNone/>
              <a:defRPr sz="3375" cap="all" baseline="0">
                <a:solidFill>
                  <a:schemeClr val="bg1"/>
                </a:solidFill>
                <a:latin typeface="+mj-lt"/>
              </a:defRPr>
            </a:lvl8pPr>
            <a:lvl9pPr marL="0" indent="0">
              <a:spcBef>
                <a:spcPts val="0"/>
              </a:spcBef>
              <a:buNone/>
              <a:defRPr sz="3375" cap="all" baseline="0">
                <a:solidFill>
                  <a:schemeClr val="bg1"/>
                </a:solidFill>
                <a:latin typeface="+mj-lt"/>
              </a:defRPr>
            </a:lvl9pPr>
          </a:lstStyle>
          <a:p>
            <a:pPr lvl="0"/>
            <a:r>
              <a:rPr lang="en-US" dirty="0"/>
              <a:t>Heading</a:t>
            </a:r>
          </a:p>
        </p:txBody>
      </p:sp>
      <p:sp>
        <p:nvSpPr>
          <p:cNvPr id="21" name="Content Placeholder 17"/>
          <p:cNvSpPr>
            <a:spLocks noGrp="1"/>
          </p:cNvSpPr>
          <p:nvPr>
            <p:ph sz="quarter" idx="26" hasCustomPrompt="1"/>
          </p:nvPr>
        </p:nvSpPr>
        <p:spPr>
          <a:xfrm>
            <a:off x="1143000" y="27057096"/>
            <a:ext cx="12801600" cy="4572000"/>
          </a:xfrm>
        </p:spPr>
        <p:txBody>
          <a:bodyPr lIns="365760" tIns="182880"/>
          <a:lstStyle>
            <a:lvl1pPr>
              <a:defRPr baseline="0"/>
            </a:lvl1pPr>
            <a:lvl5pPr>
              <a:defRPr/>
            </a:lvl5pPr>
            <a:lvl6pPr>
              <a:defRPr/>
            </a:lvl6pPr>
            <a:lvl7pPr>
              <a:defRPr/>
            </a:lvl7pPr>
            <a:lvl8pPr>
              <a:defRPr/>
            </a:lvl8pPr>
            <a:lvl9pPr>
              <a:defRPr/>
            </a:lvl9pPr>
          </a:lstStyle>
          <a:p>
            <a:pPr lvl="0"/>
            <a:r>
              <a:rPr lang="en-US" dirty="0"/>
              <a:t>Use this placeholder to add text or other content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a:t>
            </a:r>
          </a:p>
          <a:p>
            <a:pPr lvl="6"/>
            <a:r>
              <a:rPr lang="en-US" dirty="0"/>
              <a:t>Seven</a:t>
            </a:r>
          </a:p>
          <a:p>
            <a:pPr lvl="7"/>
            <a:r>
              <a:rPr lang="en-US" dirty="0"/>
              <a:t>Eight</a:t>
            </a:r>
          </a:p>
          <a:p>
            <a:pPr lvl="8"/>
            <a:r>
              <a:rPr lang="en-US" dirty="0"/>
              <a:t>Nine</a:t>
            </a:r>
          </a:p>
        </p:txBody>
      </p:sp>
      <p:sp>
        <p:nvSpPr>
          <p:cNvPr id="15" name="Text Placeholder 6"/>
          <p:cNvSpPr>
            <a:spLocks noGrp="1"/>
          </p:cNvSpPr>
          <p:nvPr>
            <p:ph type="body" sz="quarter" idx="21" hasCustomPrompt="1"/>
          </p:nvPr>
        </p:nvSpPr>
        <p:spPr>
          <a:xfrm>
            <a:off x="15544800" y="5852162"/>
            <a:ext cx="12801600" cy="1219200"/>
          </a:xfrm>
          <a:prstGeom prst="round1Rect">
            <a:avLst/>
          </a:prstGeom>
          <a:solidFill>
            <a:schemeClr val="accent5"/>
          </a:solidFill>
        </p:spPr>
        <p:txBody>
          <a:bodyPr lIns="365760" anchor="ctr">
            <a:noAutofit/>
          </a:bodyPr>
          <a:lstStyle>
            <a:lvl1pPr marL="0" indent="0">
              <a:spcBef>
                <a:spcPts val="0"/>
              </a:spcBef>
              <a:buNone/>
              <a:defRPr sz="3375" cap="all" baseline="0">
                <a:solidFill>
                  <a:schemeClr val="bg1"/>
                </a:solidFill>
                <a:latin typeface="+mj-lt"/>
              </a:defRPr>
            </a:lvl1pPr>
            <a:lvl2pPr marL="0" indent="0">
              <a:spcBef>
                <a:spcPts val="0"/>
              </a:spcBef>
              <a:buNone/>
              <a:defRPr sz="3375" cap="all" baseline="0">
                <a:solidFill>
                  <a:schemeClr val="bg1"/>
                </a:solidFill>
                <a:latin typeface="+mj-lt"/>
              </a:defRPr>
            </a:lvl2pPr>
            <a:lvl3pPr marL="0" indent="0">
              <a:spcBef>
                <a:spcPts val="0"/>
              </a:spcBef>
              <a:buNone/>
              <a:defRPr sz="3375" cap="all" baseline="0">
                <a:solidFill>
                  <a:schemeClr val="bg1"/>
                </a:solidFill>
                <a:latin typeface="+mj-lt"/>
              </a:defRPr>
            </a:lvl3pPr>
            <a:lvl4pPr marL="0" indent="0">
              <a:spcBef>
                <a:spcPts val="0"/>
              </a:spcBef>
              <a:buNone/>
              <a:defRPr sz="3375" cap="all" baseline="0">
                <a:solidFill>
                  <a:schemeClr val="bg1"/>
                </a:solidFill>
                <a:latin typeface="+mj-lt"/>
              </a:defRPr>
            </a:lvl4pPr>
            <a:lvl5pPr marL="0" indent="0">
              <a:spcBef>
                <a:spcPts val="0"/>
              </a:spcBef>
              <a:buNone/>
              <a:defRPr sz="3375" cap="all" baseline="0">
                <a:solidFill>
                  <a:schemeClr val="bg1"/>
                </a:solidFill>
                <a:latin typeface="+mj-lt"/>
              </a:defRPr>
            </a:lvl5pPr>
            <a:lvl6pPr marL="0" indent="0">
              <a:spcBef>
                <a:spcPts val="0"/>
              </a:spcBef>
              <a:buNone/>
              <a:defRPr sz="3375" cap="all" baseline="0">
                <a:solidFill>
                  <a:schemeClr val="bg1"/>
                </a:solidFill>
                <a:latin typeface="+mj-lt"/>
              </a:defRPr>
            </a:lvl6pPr>
            <a:lvl7pPr marL="0" indent="0">
              <a:spcBef>
                <a:spcPts val="0"/>
              </a:spcBef>
              <a:buNone/>
              <a:defRPr sz="3375" cap="all" baseline="0">
                <a:solidFill>
                  <a:schemeClr val="bg1"/>
                </a:solidFill>
                <a:latin typeface="+mj-lt"/>
              </a:defRPr>
            </a:lvl7pPr>
            <a:lvl8pPr marL="0" indent="0">
              <a:spcBef>
                <a:spcPts val="0"/>
              </a:spcBef>
              <a:buNone/>
              <a:defRPr sz="3375" cap="all" baseline="0">
                <a:solidFill>
                  <a:schemeClr val="bg1"/>
                </a:solidFill>
                <a:latin typeface="+mj-lt"/>
              </a:defRPr>
            </a:lvl8pPr>
            <a:lvl9pPr marL="0" indent="0">
              <a:spcBef>
                <a:spcPts val="0"/>
              </a:spcBef>
              <a:buNone/>
              <a:defRPr sz="3375" cap="all" baseline="0">
                <a:solidFill>
                  <a:schemeClr val="bg1"/>
                </a:solidFill>
                <a:latin typeface="+mj-lt"/>
              </a:defRPr>
            </a:lvl9pPr>
          </a:lstStyle>
          <a:p>
            <a:pPr lvl="0"/>
            <a:r>
              <a:rPr lang="en-US" dirty="0"/>
              <a:t>Heading</a:t>
            </a:r>
          </a:p>
        </p:txBody>
      </p:sp>
      <p:sp>
        <p:nvSpPr>
          <p:cNvPr id="22" name="Content Placeholder 17"/>
          <p:cNvSpPr>
            <a:spLocks noGrp="1"/>
          </p:cNvSpPr>
          <p:nvPr>
            <p:ph sz="quarter" idx="27" hasCustomPrompt="1"/>
          </p:nvPr>
        </p:nvSpPr>
        <p:spPr>
          <a:xfrm>
            <a:off x="15544800" y="7071360"/>
            <a:ext cx="12801600" cy="4572000"/>
          </a:xfrm>
        </p:spPr>
        <p:txBody>
          <a:bodyPr lIns="365760" tIns="182880"/>
          <a:lstStyle>
            <a:lvl1pPr>
              <a:defRPr baseline="0"/>
            </a:lvl1pPr>
            <a:lvl5pPr>
              <a:defRPr/>
            </a:lvl5pPr>
            <a:lvl6pPr>
              <a:defRPr/>
            </a:lvl6pPr>
            <a:lvl7pPr>
              <a:defRPr/>
            </a:lvl7pPr>
            <a:lvl8pPr>
              <a:defRPr/>
            </a:lvl8pPr>
            <a:lvl9pPr>
              <a:defRPr/>
            </a:lvl9pPr>
          </a:lstStyle>
          <a:p>
            <a:pPr lvl="0"/>
            <a:r>
              <a:rPr lang="en-US" dirty="0"/>
              <a:t>Use this placeholder to add text or other content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a:t>
            </a:r>
          </a:p>
          <a:p>
            <a:pPr lvl="6"/>
            <a:r>
              <a:rPr lang="en-US" dirty="0"/>
              <a:t>Seven</a:t>
            </a:r>
          </a:p>
          <a:p>
            <a:pPr lvl="7"/>
            <a:r>
              <a:rPr lang="en-US" dirty="0"/>
              <a:t>Eight</a:t>
            </a:r>
          </a:p>
          <a:p>
            <a:pPr lvl="8"/>
            <a:r>
              <a:rPr lang="en-US" dirty="0"/>
              <a:t>Nine</a:t>
            </a:r>
          </a:p>
        </p:txBody>
      </p:sp>
      <p:sp>
        <p:nvSpPr>
          <p:cNvPr id="18" name="Content Placeholder 17"/>
          <p:cNvSpPr>
            <a:spLocks noGrp="1"/>
          </p:cNvSpPr>
          <p:nvPr>
            <p:ph sz="quarter" idx="23" hasCustomPrompt="1"/>
          </p:nvPr>
        </p:nvSpPr>
        <p:spPr>
          <a:xfrm>
            <a:off x="15544800" y="11948160"/>
            <a:ext cx="12801600" cy="6172200"/>
          </a:xfrm>
        </p:spPr>
        <p:txBody>
          <a:bodyPr lIns="365760" tIns="182880"/>
          <a:lstStyle>
            <a:lvl1pPr>
              <a:defRPr baseline="0"/>
            </a:lvl1pPr>
            <a:lvl5pPr>
              <a:defRPr/>
            </a:lvl5pPr>
            <a:lvl6pPr>
              <a:defRPr/>
            </a:lvl6pPr>
            <a:lvl7pPr>
              <a:defRPr/>
            </a:lvl7pPr>
            <a:lvl8pPr>
              <a:defRPr/>
            </a:lvl8pPr>
            <a:lvl9pPr>
              <a:defRPr/>
            </a:lvl9pPr>
          </a:lstStyle>
          <a:p>
            <a:pPr lvl="0"/>
            <a:r>
              <a:rPr lang="en-US" dirty="0"/>
              <a:t>Use this placeholder to add text or other content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a:t>
            </a:r>
          </a:p>
          <a:p>
            <a:pPr lvl="6"/>
            <a:r>
              <a:rPr lang="en-US" dirty="0"/>
              <a:t>Seven</a:t>
            </a:r>
          </a:p>
          <a:p>
            <a:pPr lvl="7"/>
            <a:r>
              <a:rPr lang="en-US" dirty="0"/>
              <a:t>Eight</a:t>
            </a:r>
          </a:p>
          <a:p>
            <a:pPr lvl="8"/>
            <a:r>
              <a:rPr lang="en-US" dirty="0"/>
              <a:t>Nine</a:t>
            </a:r>
          </a:p>
        </p:txBody>
      </p:sp>
      <p:sp>
        <p:nvSpPr>
          <p:cNvPr id="23" name="Content Placeholder 17"/>
          <p:cNvSpPr>
            <a:spLocks noGrp="1"/>
          </p:cNvSpPr>
          <p:nvPr>
            <p:ph sz="quarter" idx="28" hasCustomPrompt="1"/>
          </p:nvPr>
        </p:nvSpPr>
        <p:spPr>
          <a:xfrm>
            <a:off x="15544800" y="23469602"/>
            <a:ext cx="12801600" cy="1752600"/>
          </a:xfrm>
        </p:spPr>
        <p:txBody>
          <a:bodyPr tIns="182880"/>
          <a:lstStyle>
            <a:lvl1pPr>
              <a:defRPr baseline="0"/>
            </a:lvl1pPr>
            <a:lvl5pPr>
              <a:defRPr/>
            </a:lvl5pPr>
            <a:lvl6pPr>
              <a:defRPr/>
            </a:lvl6pPr>
            <a:lvl7pPr>
              <a:defRPr/>
            </a:lvl7pPr>
            <a:lvl8pPr>
              <a:defRPr/>
            </a:lvl8pPr>
            <a:lvl9pPr>
              <a:defRPr/>
            </a:lvl9pPr>
          </a:lstStyle>
          <a:p>
            <a:pPr lvl="0"/>
            <a:r>
              <a:rPr lang="en-US" dirty="0"/>
              <a:t>Use this placeholder to add text or other content</a:t>
            </a:r>
          </a:p>
          <a:p>
            <a:pPr lvl="1"/>
            <a:r>
              <a:rPr lang="en-US" dirty="0"/>
              <a:t>Second level</a:t>
            </a:r>
          </a:p>
        </p:txBody>
      </p:sp>
      <p:sp>
        <p:nvSpPr>
          <p:cNvPr id="24" name="Text Placeholder 6"/>
          <p:cNvSpPr>
            <a:spLocks noGrp="1"/>
          </p:cNvSpPr>
          <p:nvPr>
            <p:ph type="body" sz="quarter" idx="29" hasCustomPrompt="1"/>
          </p:nvPr>
        </p:nvSpPr>
        <p:spPr>
          <a:xfrm>
            <a:off x="15544800" y="25831802"/>
            <a:ext cx="12801600" cy="1219200"/>
          </a:xfrm>
          <a:prstGeom prst="round1Rect">
            <a:avLst/>
          </a:prstGeom>
          <a:solidFill>
            <a:schemeClr val="accent6"/>
          </a:solidFill>
        </p:spPr>
        <p:txBody>
          <a:bodyPr lIns="365760" anchor="ctr">
            <a:noAutofit/>
          </a:bodyPr>
          <a:lstStyle>
            <a:lvl1pPr marL="0" indent="0">
              <a:spcBef>
                <a:spcPts val="0"/>
              </a:spcBef>
              <a:buNone/>
              <a:defRPr sz="3375" cap="all" baseline="0">
                <a:solidFill>
                  <a:schemeClr val="bg1"/>
                </a:solidFill>
                <a:latin typeface="+mj-lt"/>
              </a:defRPr>
            </a:lvl1pPr>
            <a:lvl2pPr marL="0" indent="0">
              <a:spcBef>
                <a:spcPts val="0"/>
              </a:spcBef>
              <a:buNone/>
              <a:defRPr sz="3375" cap="all" baseline="0">
                <a:solidFill>
                  <a:schemeClr val="bg1"/>
                </a:solidFill>
                <a:latin typeface="+mj-lt"/>
              </a:defRPr>
            </a:lvl2pPr>
            <a:lvl3pPr marL="0" indent="0">
              <a:spcBef>
                <a:spcPts val="0"/>
              </a:spcBef>
              <a:buNone/>
              <a:defRPr sz="3375" cap="all" baseline="0">
                <a:solidFill>
                  <a:schemeClr val="bg1"/>
                </a:solidFill>
                <a:latin typeface="+mj-lt"/>
              </a:defRPr>
            </a:lvl3pPr>
            <a:lvl4pPr marL="0" indent="0">
              <a:spcBef>
                <a:spcPts val="0"/>
              </a:spcBef>
              <a:buNone/>
              <a:defRPr sz="3375" cap="all" baseline="0">
                <a:solidFill>
                  <a:schemeClr val="bg1"/>
                </a:solidFill>
                <a:latin typeface="+mj-lt"/>
              </a:defRPr>
            </a:lvl4pPr>
            <a:lvl5pPr marL="0" indent="0">
              <a:spcBef>
                <a:spcPts val="0"/>
              </a:spcBef>
              <a:buNone/>
              <a:defRPr sz="3375" cap="all" baseline="0">
                <a:solidFill>
                  <a:schemeClr val="bg1"/>
                </a:solidFill>
                <a:latin typeface="+mj-lt"/>
              </a:defRPr>
            </a:lvl5pPr>
            <a:lvl6pPr marL="0" indent="0">
              <a:spcBef>
                <a:spcPts val="0"/>
              </a:spcBef>
              <a:buNone/>
              <a:defRPr sz="3375" cap="all" baseline="0">
                <a:solidFill>
                  <a:schemeClr val="bg1"/>
                </a:solidFill>
                <a:latin typeface="+mj-lt"/>
              </a:defRPr>
            </a:lvl6pPr>
            <a:lvl7pPr marL="0" indent="0">
              <a:spcBef>
                <a:spcPts val="0"/>
              </a:spcBef>
              <a:buNone/>
              <a:defRPr sz="3375" cap="all" baseline="0">
                <a:solidFill>
                  <a:schemeClr val="bg1"/>
                </a:solidFill>
                <a:latin typeface="+mj-lt"/>
              </a:defRPr>
            </a:lvl7pPr>
            <a:lvl8pPr marL="0" indent="0">
              <a:spcBef>
                <a:spcPts val="0"/>
              </a:spcBef>
              <a:buNone/>
              <a:defRPr sz="3375" cap="all" baseline="0">
                <a:solidFill>
                  <a:schemeClr val="bg1"/>
                </a:solidFill>
                <a:latin typeface="+mj-lt"/>
              </a:defRPr>
            </a:lvl8pPr>
            <a:lvl9pPr marL="0" indent="0">
              <a:spcBef>
                <a:spcPts val="0"/>
              </a:spcBef>
              <a:buNone/>
              <a:defRPr sz="3375" cap="all" baseline="0">
                <a:solidFill>
                  <a:schemeClr val="bg1"/>
                </a:solidFill>
                <a:latin typeface="+mj-lt"/>
              </a:defRPr>
            </a:lvl9pPr>
          </a:lstStyle>
          <a:p>
            <a:pPr lvl="0"/>
            <a:r>
              <a:rPr lang="en-US" dirty="0"/>
              <a:t>Heading</a:t>
            </a:r>
          </a:p>
        </p:txBody>
      </p:sp>
      <p:sp>
        <p:nvSpPr>
          <p:cNvPr id="25" name="Content Placeholder 17"/>
          <p:cNvSpPr>
            <a:spLocks noGrp="1"/>
          </p:cNvSpPr>
          <p:nvPr>
            <p:ph sz="quarter" idx="30" hasCustomPrompt="1"/>
          </p:nvPr>
        </p:nvSpPr>
        <p:spPr>
          <a:xfrm>
            <a:off x="15544800" y="27057096"/>
            <a:ext cx="12801600" cy="4572000"/>
          </a:xfrm>
        </p:spPr>
        <p:txBody>
          <a:bodyPr lIns="365760" tIns="182880"/>
          <a:lstStyle>
            <a:lvl1pPr>
              <a:defRPr baseline="0"/>
            </a:lvl1pPr>
            <a:lvl5pPr>
              <a:defRPr/>
            </a:lvl5pPr>
            <a:lvl6pPr>
              <a:defRPr/>
            </a:lvl6pPr>
            <a:lvl7pPr>
              <a:defRPr/>
            </a:lvl7pPr>
            <a:lvl8pPr>
              <a:defRPr/>
            </a:lvl8pPr>
            <a:lvl9pPr>
              <a:defRPr/>
            </a:lvl9pPr>
          </a:lstStyle>
          <a:p>
            <a:pPr lvl="0"/>
            <a:r>
              <a:rPr lang="en-US" dirty="0"/>
              <a:t>Use this placeholder to add text or other content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a:t>
            </a:r>
          </a:p>
          <a:p>
            <a:pPr lvl="6"/>
            <a:r>
              <a:rPr lang="en-US" dirty="0"/>
              <a:t>Seven</a:t>
            </a:r>
          </a:p>
          <a:p>
            <a:pPr lvl="7"/>
            <a:r>
              <a:rPr lang="en-US" dirty="0"/>
              <a:t>Eight</a:t>
            </a:r>
          </a:p>
          <a:p>
            <a:pPr lvl="8"/>
            <a:r>
              <a:rPr lang="en-US" dirty="0"/>
              <a:t>Nine</a:t>
            </a:r>
          </a:p>
        </p:txBody>
      </p:sp>
      <p:sp>
        <p:nvSpPr>
          <p:cNvPr id="26" name="Text Placeholder 6"/>
          <p:cNvSpPr>
            <a:spLocks noGrp="1"/>
          </p:cNvSpPr>
          <p:nvPr>
            <p:ph type="body" sz="quarter" idx="31" hasCustomPrompt="1"/>
          </p:nvPr>
        </p:nvSpPr>
        <p:spPr>
          <a:xfrm>
            <a:off x="29900880" y="5852162"/>
            <a:ext cx="12801600" cy="1219200"/>
          </a:xfrm>
          <a:prstGeom prst="round1Rect">
            <a:avLst/>
          </a:prstGeom>
          <a:solidFill>
            <a:schemeClr val="accent6"/>
          </a:solidFill>
        </p:spPr>
        <p:txBody>
          <a:bodyPr lIns="365760" anchor="ctr">
            <a:noAutofit/>
          </a:bodyPr>
          <a:lstStyle>
            <a:lvl1pPr marL="0" indent="0">
              <a:spcBef>
                <a:spcPts val="0"/>
              </a:spcBef>
              <a:buNone/>
              <a:defRPr sz="3375" cap="all" baseline="0">
                <a:solidFill>
                  <a:schemeClr val="bg1"/>
                </a:solidFill>
                <a:latin typeface="+mj-lt"/>
              </a:defRPr>
            </a:lvl1pPr>
            <a:lvl2pPr marL="0" indent="0">
              <a:spcBef>
                <a:spcPts val="0"/>
              </a:spcBef>
              <a:buNone/>
              <a:defRPr sz="3375" cap="all" baseline="0">
                <a:solidFill>
                  <a:schemeClr val="bg1"/>
                </a:solidFill>
                <a:latin typeface="+mj-lt"/>
              </a:defRPr>
            </a:lvl2pPr>
            <a:lvl3pPr marL="0" indent="0">
              <a:spcBef>
                <a:spcPts val="0"/>
              </a:spcBef>
              <a:buNone/>
              <a:defRPr sz="3375" cap="all" baseline="0">
                <a:solidFill>
                  <a:schemeClr val="bg1"/>
                </a:solidFill>
                <a:latin typeface="+mj-lt"/>
              </a:defRPr>
            </a:lvl3pPr>
            <a:lvl4pPr marL="0" indent="0">
              <a:spcBef>
                <a:spcPts val="0"/>
              </a:spcBef>
              <a:buNone/>
              <a:defRPr sz="3375" cap="all" baseline="0">
                <a:solidFill>
                  <a:schemeClr val="bg1"/>
                </a:solidFill>
                <a:latin typeface="+mj-lt"/>
              </a:defRPr>
            </a:lvl4pPr>
            <a:lvl5pPr marL="0" indent="0">
              <a:spcBef>
                <a:spcPts val="0"/>
              </a:spcBef>
              <a:buNone/>
              <a:defRPr sz="3375" cap="all" baseline="0">
                <a:solidFill>
                  <a:schemeClr val="bg1"/>
                </a:solidFill>
                <a:latin typeface="+mj-lt"/>
              </a:defRPr>
            </a:lvl5pPr>
            <a:lvl6pPr marL="0" indent="0">
              <a:spcBef>
                <a:spcPts val="0"/>
              </a:spcBef>
              <a:buNone/>
              <a:defRPr sz="3375" cap="all" baseline="0">
                <a:solidFill>
                  <a:schemeClr val="bg1"/>
                </a:solidFill>
                <a:latin typeface="+mj-lt"/>
              </a:defRPr>
            </a:lvl6pPr>
            <a:lvl7pPr marL="0" indent="0">
              <a:spcBef>
                <a:spcPts val="0"/>
              </a:spcBef>
              <a:buNone/>
              <a:defRPr sz="3375" cap="all" baseline="0">
                <a:solidFill>
                  <a:schemeClr val="bg1"/>
                </a:solidFill>
                <a:latin typeface="+mj-lt"/>
              </a:defRPr>
            </a:lvl7pPr>
            <a:lvl8pPr marL="0" indent="0">
              <a:spcBef>
                <a:spcPts val="0"/>
              </a:spcBef>
              <a:buNone/>
              <a:defRPr sz="3375" cap="all" baseline="0">
                <a:solidFill>
                  <a:schemeClr val="bg1"/>
                </a:solidFill>
                <a:latin typeface="+mj-lt"/>
              </a:defRPr>
            </a:lvl8pPr>
            <a:lvl9pPr marL="0" indent="0">
              <a:spcBef>
                <a:spcPts val="0"/>
              </a:spcBef>
              <a:buNone/>
              <a:defRPr sz="3375" cap="all" baseline="0">
                <a:solidFill>
                  <a:schemeClr val="bg1"/>
                </a:solidFill>
                <a:latin typeface="+mj-lt"/>
              </a:defRPr>
            </a:lvl9pPr>
          </a:lstStyle>
          <a:p>
            <a:pPr lvl="0"/>
            <a:r>
              <a:rPr lang="en-US" dirty="0"/>
              <a:t>Heading</a:t>
            </a:r>
          </a:p>
        </p:txBody>
      </p:sp>
      <p:sp>
        <p:nvSpPr>
          <p:cNvPr id="27" name="Content Placeholder 17"/>
          <p:cNvSpPr>
            <a:spLocks noGrp="1"/>
          </p:cNvSpPr>
          <p:nvPr>
            <p:ph sz="quarter" idx="32" hasCustomPrompt="1"/>
          </p:nvPr>
        </p:nvSpPr>
        <p:spPr>
          <a:xfrm>
            <a:off x="29900880" y="7071360"/>
            <a:ext cx="12801600" cy="7315200"/>
          </a:xfrm>
        </p:spPr>
        <p:txBody>
          <a:bodyPr lIns="365760" tIns="182880"/>
          <a:lstStyle>
            <a:lvl1pPr>
              <a:defRPr baseline="0"/>
            </a:lvl1pPr>
            <a:lvl5pPr>
              <a:defRPr/>
            </a:lvl5pPr>
            <a:lvl6pPr>
              <a:defRPr/>
            </a:lvl6pPr>
            <a:lvl7pPr>
              <a:defRPr/>
            </a:lvl7pPr>
            <a:lvl8pPr>
              <a:defRPr/>
            </a:lvl8pPr>
            <a:lvl9pPr>
              <a:defRPr/>
            </a:lvl9pPr>
          </a:lstStyle>
          <a:p>
            <a:pPr lvl="0"/>
            <a:r>
              <a:rPr lang="en-US" dirty="0"/>
              <a:t>Use this placeholder to add text or other content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a:t>
            </a:r>
          </a:p>
          <a:p>
            <a:pPr lvl="6"/>
            <a:r>
              <a:rPr lang="en-US" dirty="0"/>
              <a:t>Seven</a:t>
            </a:r>
          </a:p>
          <a:p>
            <a:pPr lvl="7"/>
            <a:r>
              <a:rPr lang="en-US" dirty="0"/>
              <a:t>Eight</a:t>
            </a:r>
          </a:p>
          <a:p>
            <a:pPr lvl="8"/>
            <a:r>
              <a:rPr lang="en-US" dirty="0"/>
              <a:t>Nine</a:t>
            </a:r>
          </a:p>
        </p:txBody>
      </p:sp>
      <p:sp>
        <p:nvSpPr>
          <p:cNvPr id="28" name="Content Placeholder 17"/>
          <p:cNvSpPr>
            <a:spLocks noGrp="1"/>
          </p:cNvSpPr>
          <p:nvPr>
            <p:ph sz="quarter" idx="33" hasCustomPrompt="1"/>
          </p:nvPr>
        </p:nvSpPr>
        <p:spPr>
          <a:xfrm>
            <a:off x="29900880" y="15837408"/>
            <a:ext cx="12801600" cy="7315200"/>
          </a:xfrm>
        </p:spPr>
        <p:txBody>
          <a:bodyPr lIns="365760" tIns="182880"/>
          <a:lstStyle>
            <a:lvl1pPr>
              <a:defRPr baseline="0"/>
            </a:lvl1pPr>
            <a:lvl5pPr>
              <a:defRPr/>
            </a:lvl5pPr>
            <a:lvl6pPr>
              <a:defRPr/>
            </a:lvl6pPr>
            <a:lvl7pPr>
              <a:defRPr/>
            </a:lvl7pPr>
            <a:lvl8pPr>
              <a:defRPr/>
            </a:lvl8pPr>
            <a:lvl9pPr>
              <a:defRPr/>
            </a:lvl9pPr>
          </a:lstStyle>
          <a:p>
            <a:pPr lvl="0"/>
            <a:r>
              <a:rPr lang="en-US" dirty="0"/>
              <a:t>Use this placeholder to add text or other content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a:t>
            </a:r>
          </a:p>
          <a:p>
            <a:pPr lvl="6"/>
            <a:r>
              <a:rPr lang="en-US" dirty="0"/>
              <a:t>Seven</a:t>
            </a:r>
          </a:p>
          <a:p>
            <a:pPr lvl="7"/>
            <a:r>
              <a:rPr lang="en-US" dirty="0"/>
              <a:t>Eight</a:t>
            </a:r>
          </a:p>
          <a:p>
            <a:pPr lvl="8"/>
            <a:r>
              <a:rPr lang="en-US" dirty="0"/>
              <a:t>Nine</a:t>
            </a:r>
          </a:p>
        </p:txBody>
      </p:sp>
      <p:sp>
        <p:nvSpPr>
          <p:cNvPr id="29" name="Text Placeholder 6"/>
          <p:cNvSpPr>
            <a:spLocks noGrp="1"/>
          </p:cNvSpPr>
          <p:nvPr>
            <p:ph type="body" sz="quarter" idx="34" hasCustomPrompt="1"/>
          </p:nvPr>
        </p:nvSpPr>
        <p:spPr>
          <a:xfrm>
            <a:off x="29900880" y="25831802"/>
            <a:ext cx="12801600" cy="1219200"/>
          </a:xfrm>
          <a:prstGeom prst="round1Rect">
            <a:avLst/>
          </a:prstGeom>
          <a:solidFill>
            <a:schemeClr val="accent1"/>
          </a:solidFill>
        </p:spPr>
        <p:txBody>
          <a:bodyPr lIns="365760" anchor="ctr">
            <a:noAutofit/>
          </a:bodyPr>
          <a:lstStyle>
            <a:lvl1pPr marL="0" indent="0">
              <a:spcBef>
                <a:spcPts val="0"/>
              </a:spcBef>
              <a:buNone/>
              <a:defRPr sz="3375" cap="all" baseline="0">
                <a:solidFill>
                  <a:schemeClr val="bg1"/>
                </a:solidFill>
                <a:latin typeface="+mj-lt"/>
              </a:defRPr>
            </a:lvl1pPr>
            <a:lvl2pPr marL="0" indent="0">
              <a:spcBef>
                <a:spcPts val="0"/>
              </a:spcBef>
              <a:buNone/>
              <a:defRPr sz="3375" cap="all" baseline="0">
                <a:solidFill>
                  <a:schemeClr val="bg1"/>
                </a:solidFill>
                <a:latin typeface="+mj-lt"/>
              </a:defRPr>
            </a:lvl2pPr>
            <a:lvl3pPr marL="0" indent="0">
              <a:spcBef>
                <a:spcPts val="0"/>
              </a:spcBef>
              <a:buNone/>
              <a:defRPr sz="3375" cap="all" baseline="0">
                <a:solidFill>
                  <a:schemeClr val="bg1"/>
                </a:solidFill>
                <a:latin typeface="+mj-lt"/>
              </a:defRPr>
            </a:lvl3pPr>
            <a:lvl4pPr marL="0" indent="0">
              <a:spcBef>
                <a:spcPts val="0"/>
              </a:spcBef>
              <a:buNone/>
              <a:defRPr sz="3375" cap="all" baseline="0">
                <a:solidFill>
                  <a:schemeClr val="bg1"/>
                </a:solidFill>
                <a:latin typeface="+mj-lt"/>
              </a:defRPr>
            </a:lvl4pPr>
            <a:lvl5pPr marL="0" indent="0">
              <a:spcBef>
                <a:spcPts val="0"/>
              </a:spcBef>
              <a:buNone/>
              <a:defRPr sz="3375" cap="all" baseline="0">
                <a:solidFill>
                  <a:schemeClr val="bg1"/>
                </a:solidFill>
                <a:latin typeface="+mj-lt"/>
              </a:defRPr>
            </a:lvl5pPr>
            <a:lvl6pPr marL="0" indent="0">
              <a:spcBef>
                <a:spcPts val="0"/>
              </a:spcBef>
              <a:buNone/>
              <a:defRPr sz="3375" cap="all" baseline="0">
                <a:solidFill>
                  <a:schemeClr val="bg1"/>
                </a:solidFill>
                <a:latin typeface="+mj-lt"/>
              </a:defRPr>
            </a:lvl6pPr>
            <a:lvl7pPr marL="0" indent="0">
              <a:spcBef>
                <a:spcPts val="0"/>
              </a:spcBef>
              <a:buNone/>
              <a:defRPr sz="3375" cap="all" baseline="0">
                <a:solidFill>
                  <a:schemeClr val="bg1"/>
                </a:solidFill>
                <a:latin typeface="+mj-lt"/>
              </a:defRPr>
            </a:lvl7pPr>
            <a:lvl8pPr marL="0" indent="0">
              <a:spcBef>
                <a:spcPts val="0"/>
              </a:spcBef>
              <a:buNone/>
              <a:defRPr sz="3375" cap="all" baseline="0">
                <a:solidFill>
                  <a:schemeClr val="bg1"/>
                </a:solidFill>
                <a:latin typeface="+mj-lt"/>
              </a:defRPr>
            </a:lvl8pPr>
            <a:lvl9pPr marL="0" indent="0">
              <a:spcBef>
                <a:spcPts val="0"/>
              </a:spcBef>
              <a:buNone/>
              <a:defRPr sz="3375" cap="all" baseline="0">
                <a:solidFill>
                  <a:schemeClr val="bg1"/>
                </a:solidFill>
                <a:latin typeface="+mj-lt"/>
              </a:defRPr>
            </a:lvl9pPr>
          </a:lstStyle>
          <a:p>
            <a:pPr lvl="0"/>
            <a:r>
              <a:rPr lang="en-US" dirty="0"/>
              <a:t>Heading</a:t>
            </a:r>
          </a:p>
        </p:txBody>
      </p:sp>
      <p:sp>
        <p:nvSpPr>
          <p:cNvPr id="30" name="Content Placeholder 17"/>
          <p:cNvSpPr>
            <a:spLocks noGrp="1"/>
          </p:cNvSpPr>
          <p:nvPr>
            <p:ph sz="quarter" idx="35" hasCustomPrompt="1"/>
          </p:nvPr>
        </p:nvSpPr>
        <p:spPr>
          <a:xfrm>
            <a:off x="29900880" y="27057096"/>
            <a:ext cx="12801600" cy="4572000"/>
          </a:xfrm>
        </p:spPr>
        <p:txBody>
          <a:bodyPr lIns="365760" tIns="182880"/>
          <a:lstStyle>
            <a:lvl1pPr>
              <a:defRPr baseline="0"/>
            </a:lvl1pPr>
            <a:lvl5pPr>
              <a:defRPr/>
            </a:lvl5pPr>
            <a:lvl6pPr>
              <a:defRPr/>
            </a:lvl6pPr>
            <a:lvl7pPr>
              <a:defRPr/>
            </a:lvl7pPr>
            <a:lvl8pPr>
              <a:defRPr/>
            </a:lvl8pPr>
            <a:lvl9pPr>
              <a:defRPr/>
            </a:lvl9pPr>
          </a:lstStyle>
          <a:p>
            <a:pPr lvl="0"/>
            <a:r>
              <a:rPr lang="en-US" dirty="0"/>
              <a:t>Use this placeholder to add text or other content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a:t>
            </a:r>
          </a:p>
          <a:p>
            <a:pPr lvl="6"/>
            <a:r>
              <a:rPr lang="en-US" dirty="0"/>
              <a:t>Seven</a:t>
            </a:r>
          </a:p>
          <a:p>
            <a:pPr lvl="7"/>
            <a:r>
              <a:rPr lang="en-US" dirty="0"/>
              <a:t>Eight</a:t>
            </a:r>
          </a:p>
          <a:p>
            <a:pPr lvl="8"/>
            <a:r>
              <a:rPr lang="en-US" dirty="0"/>
              <a:t>Nine</a:t>
            </a:r>
          </a:p>
        </p:txBody>
      </p:sp>
      <p:sp>
        <p:nvSpPr>
          <p:cNvPr id="32" name="Instructions"/>
          <p:cNvSpPr/>
          <p:nvPr userDrawn="1"/>
        </p:nvSpPr>
        <p:spPr>
          <a:xfrm>
            <a:off x="43891200" y="2552699"/>
            <a:ext cx="12447270" cy="329184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54305" rIns="154305" rtlCol="0" anchor="t"/>
          <a:lstStyle/>
          <a:p>
            <a:pPr lvl="0">
              <a:spcBef>
                <a:spcPts val="675"/>
              </a:spcBef>
            </a:pPr>
            <a:r>
              <a:rPr sz="5400" dirty="0">
                <a:solidFill>
                  <a:prstClr val="white">
                    <a:lumMod val="50000"/>
                  </a:prstClr>
                </a:solidFill>
                <a:latin typeface="Calibri Light" panose="020F0302020204030204" pitchFamily="34" charset="0"/>
                <a:cs typeface="Calibri" panose="020F0502020204030204" pitchFamily="34" charset="0"/>
              </a:rPr>
              <a:t>Printing:</a:t>
            </a:r>
          </a:p>
          <a:p>
            <a:pPr lvl="0">
              <a:spcBef>
                <a:spcPts val="675"/>
              </a:spcBef>
            </a:pPr>
            <a:r>
              <a:rPr lang="en-US" sz="3713" dirty="0">
                <a:solidFill>
                  <a:prstClr val="white">
                    <a:lumMod val="50000"/>
                  </a:prstClr>
                </a:solidFill>
                <a:latin typeface="Calibri Light" panose="020F0302020204030204" pitchFamily="34" charset="0"/>
                <a:cs typeface="Calibri" panose="020F0502020204030204" pitchFamily="34" charset="0"/>
              </a:rPr>
              <a:t>This poster is 48” wide by 36” high. It’s designed to be printed on a large-format printer.</a:t>
            </a:r>
          </a:p>
          <a:p>
            <a:pPr lvl="0">
              <a:spcBef>
                <a:spcPts val="169"/>
              </a:spcBef>
            </a:pPr>
            <a:endParaRPr sz="3375" dirty="0">
              <a:solidFill>
                <a:prstClr val="white">
                  <a:lumMod val="50000"/>
                </a:prstClr>
              </a:solidFill>
              <a:latin typeface="Calibri Light" panose="020F0302020204030204" pitchFamily="34" charset="0"/>
              <a:cs typeface="Calibri" panose="020F0502020204030204" pitchFamily="34" charset="0"/>
            </a:endParaRPr>
          </a:p>
          <a:p>
            <a:pPr lvl="0">
              <a:spcBef>
                <a:spcPts val="675"/>
              </a:spcBef>
            </a:pPr>
            <a:r>
              <a:rPr sz="4950" dirty="0">
                <a:solidFill>
                  <a:prstClr val="white">
                    <a:lumMod val="50000"/>
                  </a:prstClr>
                </a:solidFill>
                <a:latin typeface="Calibri Light" panose="020F0302020204030204" pitchFamily="34" charset="0"/>
                <a:cs typeface="Calibri" panose="020F0502020204030204" pitchFamily="34" charset="0"/>
              </a:rPr>
              <a:t>Customizing the Content:</a:t>
            </a:r>
          </a:p>
          <a:p>
            <a:pPr lvl="0">
              <a:spcBef>
                <a:spcPts val="675"/>
              </a:spcBef>
            </a:pPr>
            <a:r>
              <a:rPr sz="3713" dirty="0">
                <a:solidFill>
                  <a:prstClr val="white">
                    <a:lumMod val="50000"/>
                  </a:prstClr>
                </a:solidFill>
                <a:latin typeface="Calibri Light" panose="020F0302020204030204" pitchFamily="34" charset="0"/>
                <a:cs typeface="Calibri" panose="020F0502020204030204" pitchFamily="34" charset="0"/>
              </a:rPr>
              <a:t>The placeholders in this </a:t>
            </a:r>
            <a:r>
              <a:rPr lang="en-US" sz="3713" dirty="0">
                <a:solidFill>
                  <a:prstClr val="white">
                    <a:lumMod val="50000"/>
                  </a:prstClr>
                </a:solidFill>
                <a:latin typeface="Calibri Light" panose="020F0302020204030204" pitchFamily="34" charset="0"/>
                <a:cs typeface="Calibri" panose="020F0502020204030204" pitchFamily="34" charset="0"/>
              </a:rPr>
              <a:t>poster </a:t>
            </a:r>
            <a:r>
              <a:rPr sz="3713" dirty="0">
                <a:solidFill>
                  <a:prstClr val="white">
                    <a:lumMod val="50000"/>
                  </a:prstClr>
                </a:solidFill>
                <a:latin typeface="Calibri Light" panose="020F0302020204030204" pitchFamily="34" charset="0"/>
                <a:cs typeface="Calibri" panose="020F0502020204030204" pitchFamily="34" charset="0"/>
              </a:rPr>
              <a:t>are formatted for you. </a:t>
            </a:r>
            <a:r>
              <a:rPr lang="en-US" sz="3713" dirty="0">
                <a:solidFill>
                  <a:prstClr val="white">
                    <a:lumMod val="50000"/>
                  </a:prstClr>
                </a:solidFill>
                <a:latin typeface="Calibri Light" panose="020F0302020204030204" pitchFamily="34" charset="0"/>
                <a:cs typeface="Calibri" panose="020F0502020204030204" pitchFamily="34" charset="0"/>
              </a:rPr>
              <a:t>Type</a:t>
            </a:r>
            <a:r>
              <a:rPr lang="en-US" sz="3713" baseline="0" dirty="0">
                <a:solidFill>
                  <a:prstClr val="white">
                    <a:lumMod val="50000"/>
                  </a:prstClr>
                </a:solidFill>
                <a:latin typeface="Calibri Light" panose="020F0302020204030204" pitchFamily="34" charset="0"/>
                <a:cs typeface="Calibri" panose="020F0502020204030204" pitchFamily="34" charset="0"/>
              </a:rPr>
              <a:t> in the placeholders </a:t>
            </a:r>
            <a:r>
              <a:rPr lang="en-US" sz="3713" dirty="0">
                <a:solidFill>
                  <a:prstClr val="white">
                    <a:lumMod val="50000"/>
                  </a:prstClr>
                </a:solidFill>
                <a:latin typeface="Calibri Light" panose="020F0302020204030204" pitchFamily="34" charset="0"/>
                <a:cs typeface="Calibri" panose="020F0502020204030204" pitchFamily="34" charset="0"/>
              </a:rPr>
              <a:t>to add text, or c</a:t>
            </a:r>
            <a:r>
              <a:rPr lang="en-US" sz="3713" baseline="0" dirty="0">
                <a:solidFill>
                  <a:prstClr val="white">
                    <a:lumMod val="50000"/>
                  </a:prstClr>
                </a:solidFill>
                <a:latin typeface="Calibri Light" panose="020F0302020204030204" pitchFamily="34" charset="0"/>
                <a:cs typeface="Calibri" panose="020F0502020204030204" pitchFamily="34" charset="0"/>
              </a:rPr>
              <a:t>lick an icon to add a table, chart, SmartArt graphic, picture or multimedia file.</a:t>
            </a:r>
          </a:p>
          <a:p>
            <a:pPr lvl="0">
              <a:spcBef>
                <a:spcPts val="1350"/>
              </a:spcBef>
            </a:pPr>
            <a:r>
              <a:rPr lang="en-US" sz="3713" dirty="0">
                <a:solidFill>
                  <a:prstClr val="white">
                    <a:lumMod val="50000"/>
                  </a:prstClr>
                </a:solidFill>
                <a:latin typeface="Calibri Light" panose="020F0302020204030204" pitchFamily="34" charset="0"/>
                <a:cs typeface="Calibri" panose="020F0502020204030204" pitchFamily="34" charset="0"/>
              </a:rPr>
              <a:t>T</a:t>
            </a:r>
            <a:r>
              <a:rPr sz="3713" dirty="0">
                <a:solidFill>
                  <a:prstClr val="white">
                    <a:lumMod val="50000"/>
                  </a:prstClr>
                </a:solidFill>
                <a:latin typeface="Calibri Light" panose="020F0302020204030204" pitchFamily="34" charset="0"/>
                <a:cs typeface="Calibri" panose="020F0502020204030204" pitchFamily="34" charset="0"/>
              </a:rPr>
              <a:t>o add or remove bullet points from text, just click the Bullets button on the Home tab.</a:t>
            </a:r>
          </a:p>
          <a:p>
            <a:pPr lvl="0">
              <a:spcBef>
                <a:spcPts val="1350"/>
              </a:spcBef>
            </a:pPr>
            <a:r>
              <a:rPr sz="3713" dirty="0">
                <a:solidFill>
                  <a:prstClr val="white">
                    <a:lumMod val="50000"/>
                  </a:prstClr>
                </a:solidFill>
                <a:latin typeface="Calibri Light" panose="020F0302020204030204" pitchFamily="34" charset="0"/>
                <a:cs typeface="Calibri" panose="020F0502020204030204" pitchFamily="34" charset="0"/>
              </a:rPr>
              <a:t>If you need more placeholders for titles, </a:t>
            </a:r>
            <a:r>
              <a:rPr lang="en-US" sz="3713" dirty="0">
                <a:solidFill>
                  <a:prstClr val="white">
                    <a:lumMod val="50000"/>
                  </a:prstClr>
                </a:solidFill>
                <a:latin typeface="Calibri Light" panose="020F0302020204030204" pitchFamily="34" charset="0"/>
                <a:cs typeface="Calibri" panose="020F0502020204030204" pitchFamily="34" charset="0"/>
              </a:rPr>
              <a:t>content</a:t>
            </a:r>
            <a:r>
              <a:rPr sz="3713" dirty="0">
                <a:solidFill>
                  <a:prstClr val="white">
                    <a:lumMod val="50000"/>
                  </a:prstClr>
                </a:solidFill>
                <a:latin typeface="Calibri Light" panose="020F0302020204030204" pitchFamily="34" charset="0"/>
                <a:cs typeface="Calibri" panose="020F0502020204030204" pitchFamily="34" charset="0"/>
              </a:rPr>
              <a:t> or body text, just make a copy of what you need and drag it into place. PowerPoint’s Smart Guides will help you align it with everything else.</a:t>
            </a:r>
          </a:p>
          <a:p>
            <a:pPr lvl="0">
              <a:spcBef>
                <a:spcPts val="1350"/>
              </a:spcBef>
            </a:pPr>
            <a:r>
              <a:rPr sz="3713" dirty="0">
                <a:solidFill>
                  <a:prstClr val="white">
                    <a:lumMod val="50000"/>
                  </a:prstClr>
                </a:solidFill>
                <a:latin typeface="Calibri Light" panose="020F0302020204030204" pitchFamily="34" charset="0"/>
                <a:cs typeface="Calibri" panose="020F0502020204030204" pitchFamily="34" charset="0"/>
              </a:rPr>
              <a:t>Want to use your own pictures instead of ours? No problem! Just </a:t>
            </a:r>
            <a:r>
              <a:rPr lang="en-US" sz="3713" dirty="0">
                <a:solidFill>
                  <a:prstClr val="white">
                    <a:lumMod val="50000"/>
                  </a:prstClr>
                </a:solidFill>
                <a:latin typeface="Calibri Light" panose="020F0302020204030204" pitchFamily="34" charset="0"/>
                <a:cs typeface="Calibri" panose="020F0502020204030204" pitchFamily="34" charset="0"/>
              </a:rPr>
              <a:t>right-</a:t>
            </a:r>
            <a:r>
              <a:rPr sz="3713" dirty="0">
                <a:solidFill>
                  <a:prstClr val="white">
                    <a:lumMod val="50000"/>
                  </a:prstClr>
                </a:solidFill>
                <a:latin typeface="Calibri Light" panose="020F0302020204030204" pitchFamily="34" charset="0"/>
                <a:cs typeface="Calibri" panose="020F0502020204030204" pitchFamily="34" charset="0"/>
              </a:rPr>
              <a:t>click a picture</a:t>
            </a:r>
            <a:r>
              <a:rPr lang="en-US" sz="3713" dirty="0">
                <a:solidFill>
                  <a:prstClr val="white">
                    <a:lumMod val="50000"/>
                  </a:prstClr>
                </a:solidFill>
                <a:latin typeface="Calibri Light" panose="020F0302020204030204" pitchFamily="34" charset="0"/>
                <a:cs typeface="Calibri" panose="020F0502020204030204" pitchFamily="34" charset="0"/>
              </a:rPr>
              <a:t> and choose Change Picture. Maintain the</a:t>
            </a:r>
            <a:r>
              <a:rPr lang="en-US" sz="3713" baseline="0" dirty="0">
                <a:solidFill>
                  <a:prstClr val="white">
                    <a:lumMod val="50000"/>
                  </a:prstClr>
                </a:solidFill>
                <a:latin typeface="Calibri Light" panose="020F0302020204030204" pitchFamily="34" charset="0"/>
                <a:cs typeface="Calibri" panose="020F0502020204030204" pitchFamily="34" charset="0"/>
              </a:rPr>
              <a:t> proportion of pictures as you r</a:t>
            </a:r>
            <a:r>
              <a:rPr lang="en-US" sz="3713" dirty="0">
                <a:solidFill>
                  <a:prstClr val="white">
                    <a:lumMod val="50000"/>
                  </a:prstClr>
                </a:solidFill>
                <a:latin typeface="Calibri Light" panose="020F0302020204030204" pitchFamily="34" charset="0"/>
                <a:cs typeface="Calibri" panose="020F0502020204030204" pitchFamily="34" charset="0"/>
              </a:rPr>
              <a:t>esize</a:t>
            </a:r>
            <a:r>
              <a:rPr lang="en-US" sz="3713" baseline="0" dirty="0">
                <a:solidFill>
                  <a:prstClr val="white">
                    <a:lumMod val="50000"/>
                  </a:prstClr>
                </a:solidFill>
                <a:latin typeface="Calibri Light" panose="020F0302020204030204" pitchFamily="34" charset="0"/>
                <a:cs typeface="Calibri" panose="020F0502020204030204" pitchFamily="34" charset="0"/>
              </a:rPr>
              <a:t> by dragging a corner.</a:t>
            </a:r>
            <a:endParaRPr sz="3713" dirty="0">
              <a:solidFill>
                <a:prstClr val="white">
                  <a:lumMod val="50000"/>
                </a:prstClr>
              </a:solidFill>
              <a:latin typeface="Calibri Light" panose="020F0302020204030204" pitchFamily="34" charset="0"/>
              <a:cs typeface="Calibri" panose="020F0502020204030204" pitchFamily="34" charset="0"/>
            </a:endParaRPr>
          </a:p>
        </p:txBody>
      </p:sp>
    </p:spTree>
    <p:extLst>
      <p:ext uri="{BB962C8B-B14F-4D97-AF65-F5344CB8AC3E}">
        <p14:creationId xmlns:p14="http://schemas.microsoft.com/office/powerpoint/2010/main" val="145907722"/>
      </p:ext>
    </p:extLst>
  </p:cSld>
  <p:clrMapOvr>
    <a:masterClrMapping/>
  </p:clrMapOvr>
  <p:extLst mod="1">
    <p:ext uri="{DCECCB84-F9BA-43D5-87BE-67443E8EF086}">
      <p15:sldGuideLst xmlns:p15="http://schemas.microsoft.com/office/powerpoint/2012/main">
        <p15:guide id="1" pos="9168" userDrawn="1">
          <p15:clr>
            <a:srgbClr val="A4A3A4"/>
          </p15:clr>
        </p15:guide>
        <p15:guide id="2" pos="18480" userDrawn="1">
          <p15:clr>
            <a:srgbClr val="A4A3A4"/>
          </p15:clr>
        </p15:guide>
      </p15:sldGuideLst>
    </p:ext>
  </p:extLst>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bwMode="invGray">
          <a:xfrm>
            <a:off x="0" y="0"/>
            <a:ext cx="43891200" cy="50292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82"/>
          </a:p>
        </p:txBody>
      </p:sp>
      <p:sp>
        <p:nvSpPr>
          <p:cNvPr id="2" name="Title Placeholder 1"/>
          <p:cNvSpPr>
            <a:spLocks noGrp="1"/>
          </p:cNvSpPr>
          <p:nvPr>
            <p:ph type="title"/>
          </p:nvPr>
        </p:nvSpPr>
        <p:spPr bwMode="auto">
          <a:xfrm>
            <a:off x="6400800" y="990602"/>
            <a:ext cx="31089600" cy="2514540"/>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6400800" y="6019800"/>
            <a:ext cx="31089600" cy="2362962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143000" y="32114698"/>
            <a:ext cx="9875520" cy="457200"/>
          </a:xfrm>
          <a:prstGeom prst="rect">
            <a:avLst/>
          </a:prstGeom>
        </p:spPr>
        <p:txBody>
          <a:bodyPr vert="horz" lIns="91440" tIns="45720" rIns="91440" bIns="45720" rtlCol="0" anchor="ctr"/>
          <a:lstStyle>
            <a:lvl1pPr algn="l">
              <a:defRPr sz="900">
                <a:solidFill>
                  <a:schemeClr val="tx1">
                    <a:tint val="75000"/>
                  </a:schemeClr>
                </a:solidFill>
              </a:defRPr>
            </a:lvl1pPr>
          </a:lstStyle>
          <a:p>
            <a:fld id="{ECAA57DF-1C19-4726-AB84-014692BAD8F5}" type="datetimeFigureOut">
              <a:rPr lang="en-US" smtClean="0"/>
              <a:pPr/>
              <a:t>4/20/18</a:t>
            </a:fld>
            <a:endParaRPr lang="en-US"/>
          </a:p>
        </p:txBody>
      </p:sp>
      <p:sp>
        <p:nvSpPr>
          <p:cNvPr id="5" name="Footer Placeholder 4"/>
          <p:cNvSpPr>
            <a:spLocks noGrp="1"/>
          </p:cNvSpPr>
          <p:nvPr>
            <p:ph type="ftr" sz="quarter" idx="3"/>
          </p:nvPr>
        </p:nvSpPr>
        <p:spPr>
          <a:xfrm>
            <a:off x="11018520" y="32114698"/>
            <a:ext cx="21854160" cy="457200"/>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32872680" y="32114698"/>
            <a:ext cx="9875520" cy="457200"/>
          </a:xfrm>
          <a:prstGeom prst="rect">
            <a:avLst/>
          </a:prstGeom>
        </p:spPr>
        <p:txBody>
          <a:bodyPr vert="horz" lIns="91440" tIns="45720" rIns="91440" bIns="45720" rtlCol="0" anchor="ctr"/>
          <a:lstStyle>
            <a:lvl1pPr algn="r">
              <a:defRPr sz="900">
                <a:solidFill>
                  <a:schemeClr val="tx1">
                    <a:tint val="75000"/>
                  </a:schemeClr>
                </a:solidFill>
              </a:defRPr>
            </a:lvl1pPr>
          </a:lstStyle>
          <a:p>
            <a:fld id="{91B4C631-C489-4C11-812F-2172FBEAE82B}" type="slidenum">
              <a:rPr lang="en-US" smtClean="0"/>
              <a:pPr/>
              <a:t>‹#›</a:t>
            </a:fld>
            <a:endParaRPr lang="en-US"/>
          </a:p>
        </p:txBody>
      </p:sp>
    </p:spTree>
    <p:extLst>
      <p:ext uri="{BB962C8B-B14F-4D97-AF65-F5344CB8AC3E}">
        <p14:creationId xmlns:p14="http://schemas.microsoft.com/office/powerpoint/2010/main" val="2508807471"/>
      </p:ext>
    </p:extLst>
  </p:cSld>
  <p:clrMap bg1="lt1" tx1="dk1" bg2="lt2" tx2="dk2" accent1="accent1" accent2="accent2" accent3="accent3" accent4="accent4" accent5="accent5" accent6="accent6" hlink="hlink" folHlink="folHlink"/>
  <p:sldLayoutIdLst>
    <p:sldLayoutId id="2147483672" r:id="rId1"/>
  </p:sldLayoutIdLst>
  <p:txStyles>
    <p:titleStyle>
      <a:lvl1pPr algn="l" defTabSz="2468880" rtl="0" eaLnBrk="1" latinLnBrk="0" hangingPunct="1">
        <a:lnSpc>
          <a:spcPct val="90000"/>
        </a:lnSpc>
        <a:spcBef>
          <a:spcPct val="0"/>
        </a:spcBef>
        <a:buNone/>
        <a:defRPr sz="4950" b="1" kern="1200">
          <a:solidFill>
            <a:schemeClr val="bg1"/>
          </a:solidFill>
          <a:latin typeface="+mj-lt"/>
          <a:ea typeface="+mj-ea"/>
          <a:cs typeface="+mj-cs"/>
        </a:defRPr>
      </a:lvl1pPr>
    </p:titleStyle>
    <p:bodyStyle>
      <a:lvl1pPr marL="257175" indent="-257175" algn="l" defTabSz="2468880" rtl="0" eaLnBrk="1" latinLnBrk="0" hangingPunct="1">
        <a:lnSpc>
          <a:spcPct val="100000"/>
        </a:lnSpc>
        <a:spcBef>
          <a:spcPts val="675"/>
        </a:spcBef>
        <a:buClr>
          <a:schemeClr val="accent2"/>
        </a:buClr>
        <a:buFont typeface="Arial" panose="020B0604020202020204" pitchFamily="34" charset="0"/>
        <a:buChar char="•"/>
        <a:defRPr sz="1575" kern="1200">
          <a:solidFill>
            <a:schemeClr val="tx1"/>
          </a:solidFill>
          <a:latin typeface="+mn-lt"/>
          <a:ea typeface="+mn-ea"/>
          <a:cs typeface="+mn-cs"/>
        </a:defRPr>
      </a:lvl1pPr>
      <a:lvl2pPr marL="617220" indent="-257175" algn="l" defTabSz="2468880" rtl="0" eaLnBrk="1" latinLnBrk="0" hangingPunct="1">
        <a:lnSpc>
          <a:spcPct val="100000"/>
        </a:lnSpc>
        <a:spcBef>
          <a:spcPts val="675"/>
        </a:spcBef>
        <a:buClr>
          <a:schemeClr val="accent2"/>
        </a:buClr>
        <a:buFont typeface="Arial" panose="020B0604020202020204" pitchFamily="34" charset="0"/>
        <a:buChar char="•"/>
        <a:defRPr sz="1350" kern="1200">
          <a:solidFill>
            <a:schemeClr val="tx1"/>
          </a:solidFill>
          <a:latin typeface="+mn-lt"/>
          <a:ea typeface="+mn-ea"/>
          <a:cs typeface="+mn-cs"/>
        </a:defRPr>
      </a:lvl2pPr>
      <a:lvl3pPr marL="617220" indent="-257175" algn="l" defTabSz="2468880" rtl="0" eaLnBrk="1" latinLnBrk="0" hangingPunct="1">
        <a:lnSpc>
          <a:spcPct val="100000"/>
        </a:lnSpc>
        <a:spcBef>
          <a:spcPts val="675"/>
        </a:spcBef>
        <a:buClr>
          <a:schemeClr val="accent2"/>
        </a:buClr>
        <a:buFont typeface="Arial" panose="020B0604020202020204" pitchFamily="34" charset="0"/>
        <a:buChar char="•"/>
        <a:defRPr sz="1350" kern="1200">
          <a:solidFill>
            <a:schemeClr val="tx1"/>
          </a:solidFill>
          <a:latin typeface="+mn-lt"/>
          <a:ea typeface="+mn-ea"/>
          <a:cs typeface="+mn-cs"/>
        </a:defRPr>
      </a:lvl3pPr>
      <a:lvl4pPr marL="617220" indent="-257175" algn="l" defTabSz="2468880" rtl="0" eaLnBrk="1" latinLnBrk="0" hangingPunct="1">
        <a:lnSpc>
          <a:spcPct val="100000"/>
        </a:lnSpc>
        <a:spcBef>
          <a:spcPts val="675"/>
        </a:spcBef>
        <a:buClr>
          <a:schemeClr val="accent2"/>
        </a:buClr>
        <a:buFont typeface="Arial" panose="020B0604020202020204" pitchFamily="34" charset="0"/>
        <a:buChar char="•"/>
        <a:defRPr sz="1350" kern="1200">
          <a:solidFill>
            <a:schemeClr val="tx1"/>
          </a:solidFill>
          <a:latin typeface="+mn-lt"/>
          <a:ea typeface="+mn-ea"/>
          <a:cs typeface="+mn-cs"/>
        </a:defRPr>
      </a:lvl4pPr>
      <a:lvl5pPr marL="617220" indent="-257175" algn="l" defTabSz="2468880" rtl="0" eaLnBrk="1" latinLnBrk="0" hangingPunct="1">
        <a:lnSpc>
          <a:spcPct val="100000"/>
        </a:lnSpc>
        <a:spcBef>
          <a:spcPts val="675"/>
        </a:spcBef>
        <a:buClr>
          <a:schemeClr val="accent2"/>
        </a:buClr>
        <a:buFont typeface="Arial" panose="020B0604020202020204" pitchFamily="34" charset="0"/>
        <a:buChar char="•"/>
        <a:defRPr sz="1350" kern="1200">
          <a:solidFill>
            <a:schemeClr val="tx1"/>
          </a:solidFill>
          <a:latin typeface="+mn-lt"/>
          <a:ea typeface="+mn-ea"/>
          <a:cs typeface="+mn-cs"/>
        </a:defRPr>
      </a:lvl5pPr>
      <a:lvl6pPr marL="617220" indent="-257175" algn="l" defTabSz="2468880" rtl="0" eaLnBrk="1" latinLnBrk="0" hangingPunct="1">
        <a:lnSpc>
          <a:spcPct val="100000"/>
        </a:lnSpc>
        <a:spcBef>
          <a:spcPts val="675"/>
        </a:spcBef>
        <a:buClr>
          <a:schemeClr val="accent2"/>
        </a:buClr>
        <a:buFont typeface="Arial" panose="020B0604020202020204" pitchFamily="34" charset="0"/>
        <a:buChar char="•"/>
        <a:defRPr sz="1350" kern="1200">
          <a:solidFill>
            <a:schemeClr val="tx1"/>
          </a:solidFill>
          <a:latin typeface="+mn-lt"/>
          <a:ea typeface="+mn-ea"/>
          <a:cs typeface="+mn-cs"/>
        </a:defRPr>
      </a:lvl6pPr>
      <a:lvl7pPr marL="617220" indent="-257175" algn="l" defTabSz="2468880" rtl="0" eaLnBrk="1" latinLnBrk="0" hangingPunct="1">
        <a:lnSpc>
          <a:spcPct val="100000"/>
        </a:lnSpc>
        <a:spcBef>
          <a:spcPts val="675"/>
        </a:spcBef>
        <a:buClr>
          <a:schemeClr val="accent2"/>
        </a:buClr>
        <a:buFont typeface="Arial" panose="020B0604020202020204" pitchFamily="34" charset="0"/>
        <a:buChar char="•"/>
        <a:defRPr sz="1350" kern="1200">
          <a:solidFill>
            <a:schemeClr val="tx1"/>
          </a:solidFill>
          <a:latin typeface="+mn-lt"/>
          <a:ea typeface="+mn-ea"/>
          <a:cs typeface="+mn-cs"/>
        </a:defRPr>
      </a:lvl7pPr>
      <a:lvl8pPr marL="617220" indent="-257175" algn="l" defTabSz="2468880" rtl="0" eaLnBrk="1" latinLnBrk="0" hangingPunct="1">
        <a:lnSpc>
          <a:spcPct val="100000"/>
        </a:lnSpc>
        <a:spcBef>
          <a:spcPts val="675"/>
        </a:spcBef>
        <a:buClr>
          <a:schemeClr val="accent2"/>
        </a:buClr>
        <a:buFont typeface="Arial" panose="020B0604020202020204" pitchFamily="34" charset="0"/>
        <a:buChar char="•"/>
        <a:defRPr sz="1350" kern="1200">
          <a:solidFill>
            <a:schemeClr val="tx1"/>
          </a:solidFill>
          <a:latin typeface="+mn-lt"/>
          <a:ea typeface="+mn-ea"/>
          <a:cs typeface="+mn-cs"/>
        </a:defRPr>
      </a:lvl8pPr>
      <a:lvl9pPr marL="617220" indent="-257175" algn="l" defTabSz="2468880" rtl="0" eaLnBrk="1" latinLnBrk="0" hangingPunct="1">
        <a:lnSpc>
          <a:spcPct val="100000"/>
        </a:lnSpc>
        <a:spcBef>
          <a:spcPts val="675"/>
        </a:spcBef>
        <a:buClr>
          <a:schemeClr val="accent2"/>
        </a:buClr>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2468880" rtl="0" eaLnBrk="1" latinLnBrk="0" hangingPunct="1">
        <a:defRPr sz="4860" kern="1200">
          <a:solidFill>
            <a:schemeClr val="tx1"/>
          </a:solidFill>
          <a:latin typeface="+mn-lt"/>
          <a:ea typeface="+mn-ea"/>
          <a:cs typeface="+mn-cs"/>
        </a:defRPr>
      </a:lvl1pPr>
      <a:lvl2pPr marL="1234440" algn="l" defTabSz="2468880" rtl="0" eaLnBrk="1" latinLnBrk="0" hangingPunct="1">
        <a:defRPr sz="4860" kern="1200">
          <a:solidFill>
            <a:schemeClr val="tx1"/>
          </a:solidFill>
          <a:latin typeface="+mn-lt"/>
          <a:ea typeface="+mn-ea"/>
          <a:cs typeface="+mn-cs"/>
        </a:defRPr>
      </a:lvl2pPr>
      <a:lvl3pPr marL="2468880" algn="l" defTabSz="2468880" rtl="0" eaLnBrk="1" latinLnBrk="0" hangingPunct="1">
        <a:defRPr sz="4860" kern="1200">
          <a:solidFill>
            <a:schemeClr val="tx1"/>
          </a:solidFill>
          <a:latin typeface="+mn-lt"/>
          <a:ea typeface="+mn-ea"/>
          <a:cs typeface="+mn-cs"/>
        </a:defRPr>
      </a:lvl3pPr>
      <a:lvl4pPr marL="3703320" algn="l" defTabSz="2468880" rtl="0" eaLnBrk="1" latinLnBrk="0" hangingPunct="1">
        <a:defRPr sz="4860" kern="1200">
          <a:solidFill>
            <a:schemeClr val="tx1"/>
          </a:solidFill>
          <a:latin typeface="+mn-lt"/>
          <a:ea typeface="+mn-ea"/>
          <a:cs typeface="+mn-cs"/>
        </a:defRPr>
      </a:lvl4pPr>
      <a:lvl5pPr marL="4937760" algn="l" defTabSz="2468880" rtl="0" eaLnBrk="1" latinLnBrk="0" hangingPunct="1">
        <a:defRPr sz="4860" kern="1200">
          <a:solidFill>
            <a:schemeClr val="tx1"/>
          </a:solidFill>
          <a:latin typeface="+mn-lt"/>
          <a:ea typeface="+mn-ea"/>
          <a:cs typeface="+mn-cs"/>
        </a:defRPr>
      </a:lvl5pPr>
      <a:lvl6pPr marL="6172200" algn="l" defTabSz="2468880" rtl="0" eaLnBrk="1" latinLnBrk="0" hangingPunct="1">
        <a:defRPr sz="4860" kern="1200">
          <a:solidFill>
            <a:schemeClr val="tx1"/>
          </a:solidFill>
          <a:latin typeface="+mn-lt"/>
          <a:ea typeface="+mn-ea"/>
          <a:cs typeface="+mn-cs"/>
        </a:defRPr>
      </a:lvl6pPr>
      <a:lvl7pPr marL="7406640" algn="l" defTabSz="2468880" rtl="0" eaLnBrk="1" latinLnBrk="0" hangingPunct="1">
        <a:defRPr sz="4860" kern="1200">
          <a:solidFill>
            <a:schemeClr val="tx1"/>
          </a:solidFill>
          <a:latin typeface="+mn-lt"/>
          <a:ea typeface="+mn-ea"/>
          <a:cs typeface="+mn-cs"/>
        </a:defRPr>
      </a:lvl7pPr>
      <a:lvl8pPr marL="8641080" algn="l" defTabSz="2468880" rtl="0" eaLnBrk="1" latinLnBrk="0" hangingPunct="1">
        <a:defRPr sz="4860" kern="1200">
          <a:solidFill>
            <a:schemeClr val="tx1"/>
          </a:solidFill>
          <a:latin typeface="+mn-lt"/>
          <a:ea typeface="+mn-ea"/>
          <a:cs typeface="+mn-cs"/>
        </a:defRPr>
      </a:lvl8pPr>
      <a:lvl9pPr marL="9875520" algn="l" defTabSz="2468880" rtl="0" eaLnBrk="1" latinLnBrk="0" hangingPunct="1">
        <a:defRPr sz="486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0368" userDrawn="1">
          <p15:clr>
            <a:srgbClr val="A4A3A4"/>
          </p15:clr>
        </p15:guide>
        <p15:guide id="2" pos="720" userDrawn="1">
          <p15:clr>
            <a:srgbClr val="A4A3A4"/>
          </p15:clr>
        </p15:guide>
        <p15:guide id="3" pos="26928" userDrawn="1">
          <p15:clr>
            <a:srgbClr val="A4A3A4"/>
          </p15:clr>
        </p15:guide>
        <p15:guide id="4" pos="13824" userDrawn="1">
          <p15:clr>
            <a:srgbClr val="A4A3A4"/>
          </p15:clr>
        </p15:guide>
      </p15:sldGuideLst>
    </p:ext>
  </p:extLst>
</p:sldMaster>
</file>

<file path=ppt/slides/_rels/slide1.xml.rels><?xml version="1.0" encoding="UTF-8" standalone="yes"?>
<Relationships xmlns="http://schemas.openxmlformats.org/package/2006/relationships"><Relationship Id="rId20" Type="http://schemas.openxmlformats.org/officeDocument/2006/relationships/image" Target="../media/image17.emf"/><Relationship Id="rId21" Type="http://schemas.openxmlformats.org/officeDocument/2006/relationships/image" Target="../media/image18.emf"/><Relationship Id="rId22" Type="http://schemas.openxmlformats.org/officeDocument/2006/relationships/image" Target="../media/image19.emf"/><Relationship Id="rId23" Type="http://schemas.openxmlformats.org/officeDocument/2006/relationships/image" Target="../media/image20.emf"/><Relationship Id="rId24" Type="http://schemas.openxmlformats.org/officeDocument/2006/relationships/image" Target="../media/image21.emf"/><Relationship Id="rId25" Type="http://schemas.openxmlformats.org/officeDocument/2006/relationships/image" Target="../media/image22.emf"/><Relationship Id="rId26" Type="http://schemas.openxmlformats.org/officeDocument/2006/relationships/image" Target="../media/image23.emf"/><Relationship Id="rId27" Type="http://schemas.openxmlformats.org/officeDocument/2006/relationships/image" Target="../media/image24.emf"/><Relationship Id="rId28" Type="http://schemas.openxmlformats.org/officeDocument/2006/relationships/image" Target="../media/image25.emf"/><Relationship Id="rId29" Type="http://schemas.openxmlformats.org/officeDocument/2006/relationships/image" Target="../media/image26.emf"/><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 Id="rId4" Type="http://schemas.microsoft.com/office/2007/relationships/hdphoto" Target="../media/hdphoto1.wdp"/><Relationship Id="rId5" Type="http://schemas.openxmlformats.org/officeDocument/2006/relationships/image" Target="../media/image2.tiff"/><Relationship Id="rId30" Type="http://schemas.openxmlformats.org/officeDocument/2006/relationships/image" Target="../media/image27.emf"/><Relationship Id="rId31" Type="http://schemas.openxmlformats.org/officeDocument/2006/relationships/image" Target="../media/image28.emf"/><Relationship Id="rId32" Type="http://schemas.openxmlformats.org/officeDocument/2006/relationships/image" Target="../media/image29.emf"/><Relationship Id="rId9" Type="http://schemas.openxmlformats.org/officeDocument/2006/relationships/image" Target="../media/image6.jpeg"/><Relationship Id="rId6" Type="http://schemas.openxmlformats.org/officeDocument/2006/relationships/image" Target="../media/image3.tiff"/><Relationship Id="rId7" Type="http://schemas.openxmlformats.org/officeDocument/2006/relationships/image" Target="../media/image4.tiff"/><Relationship Id="rId8" Type="http://schemas.openxmlformats.org/officeDocument/2006/relationships/image" Target="../media/image5.png"/><Relationship Id="rId33" Type="http://schemas.openxmlformats.org/officeDocument/2006/relationships/image" Target="../media/image30.emf"/><Relationship Id="rId34" Type="http://schemas.openxmlformats.org/officeDocument/2006/relationships/image" Target="../media/image31.emf"/><Relationship Id="rId10" Type="http://schemas.openxmlformats.org/officeDocument/2006/relationships/image" Target="../media/image7.tiff"/><Relationship Id="rId11" Type="http://schemas.openxmlformats.org/officeDocument/2006/relationships/image" Target="../media/image8.emf"/><Relationship Id="rId12" Type="http://schemas.openxmlformats.org/officeDocument/2006/relationships/image" Target="../media/image9.jpeg"/><Relationship Id="rId13" Type="http://schemas.openxmlformats.org/officeDocument/2006/relationships/image" Target="../media/image10.emf"/><Relationship Id="rId14" Type="http://schemas.openxmlformats.org/officeDocument/2006/relationships/image" Target="../media/image11.emf"/><Relationship Id="rId15" Type="http://schemas.openxmlformats.org/officeDocument/2006/relationships/image" Target="../media/image12.emf"/><Relationship Id="rId16" Type="http://schemas.openxmlformats.org/officeDocument/2006/relationships/image" Target="../media/image13.emf"/><Relationship Id="rId17" Type="http://schemas.openxmlformats.org/officeDocument/2006/relationships/image" Target="../media/image14.emf"/><Relationship Id="rId18" Type="http://schemas.openxmlformats.org/officeDocument/2006/relationships/image" Target="../media/image15.png"/><Relationship Id="rId19" Type="http://schemas.openxmlformats.org/officeDocument/2006/relationships/image" Target="../media/image16.emf"/></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5" name="Picture 34"/>
          <p:cNvPicPr>
            <a:picLocks noChangeAspect="1"/>
          </p:cNvPicPr>
          <p:nvPr/>
        </p:nvPicPr>
        <p:blipFill>
          <a:blip r:embed="rId3">
            <a:extLst>
              <a:ext uri="{BEBA8EAE-BF5A-486C-A8C5-ECC9F3942E4B}">
                <a14:imgProps xmlns:a14="http://schemas.microsoft.com/office/drawing/2010/main">
                  <a14:imgLayer r:embed="rId4">
                    <a14:imgEffect>
                      <a14:artisticPhotocopy detail="0"/>
                    </a14:imgEffect>
                    <a14:imgEffect>
                      <a14:brightnessContrast contrast="49000"/>
                    </a14:imgEffect>
                  </a14:imgLayer>
                </a14:imgProps>
              </a:ext>
              <a:ext uri="{28A0092B-C50C-407E-A947-70E740481C1C}">
                <a14:useLocalDpi xmlns:a14="http://schemas.microsoft.com/office/drawing/2010/main" val="0"/>
              </a:ext>
            </a:extLst>
          </a:blip>
          <a:stretch>
            <a:fillRect/>
          </a:stretch>
        </p:blipFill>
        <p:spPr>
          <a:xfrm>
            <a:off x="-1205442" y="8489795"/>
            <a:ext cx="43725042" cy="19637465"/>
          </a:xfrm>
          <a:prstGeom prst="rect">
            <a:avLst/>
          </a:prstGeom>
          <a:solidFill>
            <a:schemeClr val="accent1"/>
          </a:solidFill>
        </p:spPr>
      </p:pic>
      <p:sp>
        <p:nvSpPr>
          <p:cNvPr id="13" name="TextBox 12"/>
          <p:cNvSpPr txBox="1"/>
          <p:nvPr/>
        </p:nvSpPr>
        <p:spPr>
          <a:xfrm>
            <a:off x="1354650" y="22668771"/>
            <a:ext cx="12890345" cy="6494085"/>
          </a:xfrm>
          <a:prstGeom prst="rect">
            <a:avLst/>
          </a:prstGeom>
          <a:noFill/>
        </p:spPr>
        <p:txBody>
          <a:bodyPr wrap="square" rtlCol="0">
            <a:spAutoFit/>
          </a:bodyPr>
          <a:lstStyle/>
          <a:p>
            <a:pPr algn="just"/>
            <a:r>
              <a:rPr lang="en-US" sz="3200" dirty="0">
                <a:latin typeface="Palatino"/>
                <a:cs typeface="Palatino"/>
              </a:rPr>
              <a:t>The data used in this analysis is from the HERMES Collaboration.  The experiment scattered 27.6 </a:t>
            </a:r>
            <a:r>
              <a:rPr lang="en-US" sz="3200" dirty="0" err="1">
                <a:latin typeface="Palatino"/>
                <a:cs typeface="Palatino"/>
              </a:rPr>
              <a:t>GeV</a:t>
            </a:r>
            <a:r>
              <a:rPr lang="en-US" sz="3200" dirty="0">
                <a:latin typeface="Palatino"/>
                <a:cs typeface="Palatino"/>
              </a:rPr>
              <a:t> electrons on an </a:t>
            </a:r>
            <a:r>
              <a:rPr lang="en-US" sz="3200" dirty="0" err="1">
                <a:latin typeface="Palatino"/>
                <a:cs typeface="Palatino"/>
              </a:rPr>
              <a:t>unpolarized</a:t>
            </a:r>
            <a:r>
              <a:rPr lang="en-US" sz="3200" dirty="0">
                <a:latin typeface="Palatino"/>
                <a:cs typeface="Palatino"/>
              </a:rPr>
              <a:t> proton or deuteron target and detected either </a:t>
            </a:r>
            <a:r>
              <a:rPr lang="en-US" sz="3200" dirty="0" err="1">
                <a:latin typeface="Palatino"/>
                <a:cs typeface="Palatino"/>
              </a:rPr>
              <a:t>pions</a:t>
            </a:r>
            <a:r>
              <a:rPr lang="en-US" sz="3200" dirty="0">
                <a:latin typeface="Palatino"/>
                <a:cs typeface="Palatino"/>
              </a:rPr>
              <a:t> or </a:t>
            </a:r>
            <a:r>
              <a:rPr lang="en-US" sz="3200" dirty="0" err="1">
                <a:latin typeface="Palatino"/>
                <a:cs typeface="Palatino"/>
              </a:rPr>
              <a:t>kaons</a:t>
            </a:r>
            <a:r>
              <a:rPr lang="en-US" sz="3200" dirty="0">
                <a:latin typeface="Palatino"/>
                <a:cs typeface="Palatino"/>
              </a:rPr>
              <a:t> in the final state.  Measurements were made of the hadron multiplicity, defined as the ratio of the SIDIS to the inclusive DIS cross sections for a particular target </a:t>
            </a:r>
            <a:r>
              <a:rPr lang="en-US" sz="3200" i="1" dirty="0">
                <a:latin typeface="Palatino"/>
                <a:cs typeface="Palatino"/>
              </a:rPr>
              <a:t>n</a:t>
            </a:r>
            <a:r>
              <a:rPr lang="en-US" sz="3200" dirty="0">
                <a:latin typeface="Palatino"/>
                <a:cs typeface="Palatino"/>
              </a:rPr>
              <a:t> and hadron </a:t>
            </a:r>
            <a:r>
              <a:rPr lang="en-US" sz="3200" i="1" dirty="0">
                <a:latin typeface="Palatino"/>
                <a:cs typeface="Palatino"/>
              </a:rPr>
              <a:t>h</a:t>
            </a:r>
            <a:r>
              <a:rPr lang="en-US" sz="3200" dirty="0">
                <a:latin typeface="Palatino"/>
                <a:cs typeface="Palatino"/>
              </a:rPr>
              <a:t>:</a:t>
            </a:r>
          </a:p>
          <a:p>
            <a:endParaRPr lang="en-US" sz="3200" dirty="0">
              <a:latin typeface="Palatino"/>
              <a:cs typeface="Palatino"/>
            </a:endParaRPr>
          </a:p>
          <a:p>
            <a:endParaRPr lang="en-US" sz="3200" dirty="0">
              <a:latin typeface="Palatino"/>
              <a:cs typeface="Palatino"/>
            </a:endParaRPr>
          </a:p>
          <a:p>
            <a:endParaRPr lang="en-US" sz="3200" dirty="0">
              <a:latin typeface="Palatino"/>
              <a:cs typeface="Palatino"/>
            </a:endParaRPr>
          </a:p>
          <a:p>
            <a:r>
              <a:rPr lang="en-US" sz="3200" dirty="0">
                <a:latin typeface="Palatino"/>
                <a:cs typeface="Palatino"/>
              </a:rPr>
              <a:t>HERMES collected data for 1 &lt; </a:t>
            </a:r>
            <a:r>
              <a:rPr lang="en-US" sz="3200" i="1" dirty="0">
                <a:latin typeface="Palatino"/>
                <a:cs typeface="Palatino"/>
              </a:rPr>
              <a:t>Q</a:t>
            </a:r>
            <a:r>
              <a:rPr lang="en-US" sz="3200" i="1" baseline="30000" dirty="0">
                <a:latin typeface="Palatino"/>
                <a:cs typeface="Palatino"/>
              </a:rPr>
              <a:t>2</a:t>
            </a:r>
            <a:r>
              <a:rPr lang="en-US" sz="3200" dirty="0">
                <a:latin typeface="Palatino"/>
                <a:cs typeface="Palatino"/>
              </a:rPr>
              <a:t> &lt; 10 GeV</a:t>
            </a:r>
            <a:r>
              <a:rPr lang="en-US" sz="3200" baseline="30000" dirty="0">
                <a:latin typeface="Palatino"/>
                <a:cs typeface="Palatino"/>
              </a:rPr>
              <a:t>2</a:t>
            </a:r>
            <a:r>
              <a:rPr lang="en-US" sz="3200" dirty="0">
                <a:latin typeface="Palatino"/>
                <a:cs typeface="Palatino"/>
              </a:rPr>
              <a:t>, 0.023 &lt; </a:t>
            </a:r>
            <a:r>
              <a:rPr lang="en-US" sz="3200" i="1" dirty="0" err="1">
                <a:latin typeface="Palatino"/>
                <a:cs typeface="Palatino"/>
              </a:rPr>
              <a:t>x</a:t>
            </a:r>
            <a:r>
              <a:rPr lang="en-US" sz="3200" i="1" baseline="-25000" dirty="0" err="1">
                <a:latin typeface="Palatino"/>
                <a:cs typeface="Palatino"/>
              </a:rPr>
              <a:t>B</a:t>
            </a:r>
            <a:r>
              <a:rPr lang="en-US" sz="3200" dirty="0">
                <a:latin typeface="Palatino"/>
                <a:cs typeface="Palatino"/>
              </a:rPr>
              <a:t> &lt; 0.6, </a:t>
            </a:r>
            <a:r>
              <a:rPr lang="en-US" sz="3200" i="1" dirty="0" err="1">
                <a:latin typeface="Palatino"/>
                <a:cs typeface="Palatino"/>
              </a:rPr>
              <a:t>P</a:t>
            </a:r>
            <a:r>
              <a:rPr lang="en-US" sz="3200" i="1" baseline="-25000" dirty="0" err="1">
                <a:latin typeface="Palatino"/>
                <a:cs typeface="Palatino"/>
              </a:rPr>
              <a:t>hT</a:t>
            </a:r>
            <a:r>
              <a:rPr lang="en-US" sz="3200" dirty="0">
                <a:latin typeface="Palatino"/>
                <a:cs typeface="Palatino"/>
              </a:rPr>
              <a:t> &lt; 2 </a:t>
            </a:r>
            <a:r>
              <a:rPr lang="en-US" sz="3200" dirty="0" err="1">
                <a:latin typeface="Palatino"/>
                <a:cs typeface="Palatino"/>
              </a:rPr>
              <a:t>GeV</a:t>
            </a:r>
            <a:r>
              <a:rPr lang="en-US" sz="3200" dirty="0">
                <a:latin typeface="Palatino"/>
                <a:cs typeface="Palatino"/>
              </a:rPr>
              <a:t>, and 0.1 &lt; </a:t>
            </a:r>
            <a:r>
              <a:rPr lang="en-US" sz="3200" i="1" dirty="0" err="1">
                <a:latin typeface="Palatino"/>
                <a:cs typeface="Palatino"/>
              </a:rPr>
              <a:t>z</a:t>
            </a:r>
            <a:r>
              <a:rPr lang="en-US" sz="3200" i="1" baseline="-25000" dirty="0" err="1">
                <a:latin typeface="Palatino"/>
                <a:cs typeface="Palatino"/>
              </a:rPr>
              <a:t>h</a:t>
            </a:r>
            <a:r>
              <a:rPr lang="en-US" sz="3200" dirty="0">
                <a:latin typeface="Palatino"/>
                <a:cs typeface="Palatino"/>
              </a:rPr>
              <a:t> &lt; 0.9.  Some of the data is shown in Fig. 2.</a:t>
            </a:r>
          </a:p>
          <a:p>
            <a:endParaRPr lang="en-US" sz="3200" dirty="0">
              <a:latin typeface="Palatino"/>
              <a:cs typeface="Palatino"/>
            </a:endParaRPr>
          </a:p>
          <a:p>
            <a:endParaRPr lang="en-US" sz="3200" dirty="0">
              <a:latin typeface="Palatino"/>
              <a:cs typeface="Palatino"/>
            </a:endParaRPr>
          </a:p>
        </p:txBody>
      </p:sp>
      <p:sp>
        <p:nvSpPr>
          <p:cNvPr id="4" name="Title 3"/>
          <p:cNvSpPr>
            <a:spLocks noGrp="1"/>
          </p:cNvSpPr>
          <p:nvPr>
            <p:ph type="title"/>
          </p:nvPr>
        </p:nvSpPr>
        <p:spPr>
          <a:xfrm>
            <a:off x="11941798" y="254656"/>
            <a:ext cx="25586702" cy="2519919"/>
          </a:xfrm>
        </p:spPr>
        <p:txBody>
          <a:bodyPr>
            <a:normAutofit fontScale="90000"/>
          </a:bodyPr>
          <a:lstStyle/>
          <a:p>
            <a:pPr algn="ctr"/>
            <a:r>
              <a:rPr lang="en-US" sz="8000" dirty="0">
                <a:solidFill>
                  <a:srgbClr val="FFFF00"/>
                </a:solidFill>
                <a:latin typeface="Palatino" charset="0"/>
                <a:ea typeface="Palatino" charset="0"/>
                <a:cs typeface="Palatino" charset="0"/>
              </a:rPr>
              <a:t>The Structure of the Building Blocks of the Universe</a:t>
            </a:r>
            <a:r>
              <a:rPr lang="en-US" sz="9600" dirty="0">
                <a:solidFill>
                  <a:srgbClr val="FFFF00"/>
                </a:solidFill>
                <a:latin typeface="Palatino" charset="0"/>
                <a:ea typeface="Palatino" charset="0"/>
                <a:cs typeface="Palatino" charset="0"/>
              </a:rPr>
              <a:t/>
            </a:r>
            <a:br>
              <a:rPr lang="en-US" sz="9600" dirty="0">
                <a:solidFill>
                  <a:srgbClr val="FFFF00"/>
                </a:solidFill>
                <a:latin typeface="Palatino" charset="0"/>
                <a:ea typeface="Palatino" charset="0"/>
                <a:cs typeface="Palatino" charset="0"/>
              </a:rPr>
            </a:br>
            <a:r>
              <a:rPr lang="en-US" sz="5300" dirty="0">
                <a:latin typeface="Palatino" charset="0"/>
                <a:ea typeface="Palatino" charset="0"/>
                <a:cs typeface="Palatino" charset="0"/>
              </a:rPr>
              <a:t>Extraction of unpolarized TMD widths using HERMES multiplicities in semi-inclusive deep-inelastic scattering</a:t>
            </a:r>
          </a:p>
        </p:txBody>
      </p:sp>
      <p:sp>
        <p:nvSpPr>
          <p:cNvPr id="23" name="Text Placeholder 22"/>
          <p:cNvSpPr>
            <a:spLocks noGrp="1"/>
          </p:cNvSpPr>
          <p:nvPr>
            <p:ph type="body" sz="quarter" idx="36"/>
          </p:nvPr>
        </p:nvSpPr>
        <p:spPr>
          <a:xfrm>
            <a:off x="13175623" y="2961909"/>
            <a:ext cx="23141563" cy="1598123"/>
          </a:xfrm>
        </p:spPr>
        <p:txBody>
          <a:bodyPr/>
          <a:lstStyle/>
          <a:p>
            <a:r>
              <a:rPr lang="en-US" sz="3960" b="1" dirty="0">
                <a:solidFill>
                  <a:srgbClr val="FFFF00"/>
                </a:solidFill>
                <a:latin typeface="Palatino" charset="0"/>
                <a:ea typeface="Palatino" charset="0"/>
                <a:cs typeface="Palatino" charset="0"/>
              </a:rPr>
              <a:t>M. Albright</a:t>
            </a:r>
            <a:r>
              <a:rPr lang="en-US" sz="3960" b="1" baseline="30000" dirty="0">
                <a:solidFill>
                  <a:srgbClr val="FFFF00"/>
                </a:solidFill>
                <a:latin typeface="Palatino" charset="0"/>
                <a:ea typeface="Palatino" charset="0"/>
                <a:cs typeface="Palatino" charset="0"/>
              </a:rPr>
              <a:t>1</a:t>
            </a:r>
            <a:r>
              <a:rPr lang="en-US" sz="3960" b="1" dirty="0">
                <a:latin typeface="Palatino" charset="0"/>
                <a:ea typeface="Palatino" charset="0"/>
                <a:cs typeface="Palatino" charset="0"/>
              </a:rPr>
              <a:t>, </a:t>
            </a:r>
            <a:r>
              <a:rPr lang="en-US" sz="3960" b="1" dirty="0">
                <a:solidFill>
                  <a:srgbClr val="FFFF00"/>
                </a:solidFill>
                <a:latin typeface="Palatino" charset="0"/>
                <a:ea typeface="Palatino" charset="0"/>
                <a:cs typeface="Palatino" charset="0"/>
              </a:rPr>
              <a:t>S. Dolan</a:t>
            </a:r>
            <a:r>
              <a:rPr lang="en-US" sz="3960" b="1" baseline="30000" dirty="0">
                <a:solidFill>
                  <a:srgbClr val="FFFF00"/>
                </a:solidFill>
                <a:latin typeface="Palatino" charset="0"/>
                <a:ea typeface="Palatino" charset="0"/>
                <a:cs typeface="Palatino" charset="0"/>
              </a:rPr>
              <a:t>2</a:t>
            </a:r>
            <a:r>
              <a:rPr lang="en-US" sz="3960" b="1" dirty="0">
                <a:solidFill>
                  <a:srgbClr val="FFFF00"/>
                </a:solidFill>
                <a:latin typeface="Palatino" charset="0"/>
                <a:ea typeface="Palatino" charset="0"/>
                <a:cs typeface="Palatino" charset="0"/>
              </a:rPr>
              <a:t>, A. Duong</a:t>
            </a:r>
            <a:r>
              <a:rPr lang="en-US" sz="3960" b="1" baseline="30000" dirty="0">
                <a:solidFill>
                  <a:srgbClr val="FFFF00"/>
                </a:solidFill>
                <a:latin typeface="Palatino" charset="0"/>
                <a:ea typeface="Palatino" charset="0"/>
                <a:cs typeface="Palatino" charset="0"/>
              </a:rPr>
              <a:t>2</a:t>
            </a:r>
            <a:r>
              <a:rPr lang="en-US" sz="3960" b="1" dirty="0">
                <a:latin typeface="Palatino" charset="0"/>
                <a:ea typeface="Palatino" charset="0"/>
                <a:cs typeface="Palatino" charset="0"/>
              </a:rPr>
              <a:t>, L. Gamberg</a:t>
            </a:r>
            <a:r>
              <a:rPr lang="en-US" sz="3960" b="1" baseline="30000" dirty="0">
                <a:latin typeface="Palatino" charset="0"/>
                <a:ea typeface="Palatino" charset="0"/>
                <a:cs typeface="Palatino" charset="0"/>
              </a:rPr>
              <a:t>2</a:t>
            </a:r>
            <a:r>
              <a:rPr lang="en-US" sz="3960" b="1" dirty="0">
                <a:latin typeface="Palatino" charset="0"/>
                <a:ea typeface="Palatino" charset="0"/>
                <a:cs typeface="Palatino" charset="0"/>
              </a:rPr>
              <a:t>,</a:t>
            </a:r>
            <a:r>
              <a:rPr lang="en-US" sz="3960" b="1" baseline="30000" dirty="0">
                <a:latin typeface="Palatino" charset="0"/>
                <a:ea typeface="Palatino" charset="0"/>
                <a:cs typeface="Palatino" charset="0"/>
              </a:rPr>
              <a:t> </a:t>
            </a:r>
            <a:r>
              <a:rPr lang="en-US" sz="3960" b="1" dirty="0">
                <a:latin typeface="Palatino" charset="0"/>
                <a:ea typeface="Palatino" charset="0"/>
                <a:cs typeface="Palatino" charset="0"/>
              </a:rPr>
              <a:t>D. Pitonyak</a:t>
            </a:r>
            <a:r>
              <a:rPr lang="en-US" sz="3960" b="1" baseline="30000" dirty="0">
                <a:latin typeface="Palatino" charset="0"/>
                <a:ea typeface="Palatino" charset="0"/>
                <a:cs typeface="Palatino" charset="0"/>
              </a:rPr>
              <a:t>2</a:t>
            </a:r>
            <a:r>
              <a:rPr lang="en-US" sz="3960" b="1" dirty="0">
                <a:latin typeface="Palatino" charset="0"/>
                <a:ea typeface="Palatino" charset="0"/>
                <a:cs typeface="Palatino" charset="0"/>
              </a:rPr>
              <a:t>,</a:t>
            </a:r>
            <a:r>
              <a:rPr lang="en-US" sz="3960" b="1" baseline="30000" dirty="0">
                <a:latin typeface="Palatino" charset="0"/>
                <a:ea typeface="Palatino" charset="0"/>
                <a:cs typeface="Palatino" charset="0"/>
              </a:rPr>
              <a:t> </a:t>
            </a:r>
            <a:r>
              <a:rPr lang="en-US" sz="3960" b="1" dirty="0">
                <a:latin typeface="Palatino" charset="0"/>
                <a:ea typeface="Palatino" charset="0"/>
                <a:cs typeface="Palatino" charset="0"/>
              </a:rPr>
              <a:t>A. Prokudin</a:t>
            </a:r>
            <a:r>
              <a:rPr lang="en-US" sz="3960" b="1" baseline="30000" dirty="0">
                <a:latin typeface="Palatino" charset="0"/>
                <a:ea typeface="Palatino" charset="0"/>
                <a:cs typeface="Palatino" charset="0"/>
              </a:rPr>
              <a:t>2,3</a:t>
            </a:r>
            <a:r>
              <a:rPr lang="en-US" sz="3960" b="1" dirty="0">
                <a:latin typeface="Palatino" charset="0"/>
                <a:ea typeface="Palatino" charset="0"/>
                <a:cs typeface="Palatino" charset="0"/>
              </a:rPr>
              <a:t>, </a:t>
            </a:r>
            <a:r>
              <a:rPr lang="en-US" sz="3960" b="1" dirty="0">
                <a:solidFill>
                  <a:srgbClr val="FFFF00"/>
                </a:solidFill>
                <a:latin typeface="Palatino" charset="0"/>
                <a:ea typeface="Palatino" charset="0"/>
                <a:cs typeface="Palatino" charset="0"/>
              </a:rPr>
              <a:t>Z. Scalyer</a:t>
            </a:r>
            <a:r>
              <a:rPr lang="en-US" sz="3960" b="1" baseline="30000" dirty="0">
                <a:solidFill>
                  <a:srgbClr val="FFFF00"/>
                </a:solidFill>
                <a:latin typeface="Palatino" charset="0"/>
                <a:ea typeface="Palatino" charset="0"/>
                <a:cs typeface="Palatino" charset="0"/>
              </a:rPr>
              <a:t>2</a:t>
            </a:r>
            <a:r>
              <a:rPr lang="en-US" sz="3960" b="1" dirty="0">
                <a:solidFill>
                  <a:srgbClr val="FFFF00"/>
                </a:solidFill>
                <a:latin typeface="Palatino" charset="0"/>
                <a:ea typeface="Palatino" charset="0"/>
                <a:cs typeface="Palatino" charset="0"/>
              </a:rPr>
              <a:t>, D. Xu</a:t>
            </a:r>
            <a:r>
              <a:rPr lang="en-US" sz="3960" b="1" baseline="30000" dirty="0">
                <a:solidFill>
                  <a:srgbClr val="FFFF00"/>
                </a:solidFill>
                <a:latin typeface="Palatino" charset="0"/>
                <a:ea typeface="Palatino" charset="0"/>
                <a:cs typeface="Palatino" charset="0"/>
              </a:rPr>
              <a:t>2</a:t>
            </a:r>
            <a:endParaRPr lang="en-US" sz="3960" b="1" dirty="0">
              <a:solidFill>
                <a:srgbClr val="FFFF00"/>
              </a:solidFill>
              <a:latin typeface="Palatino" charset="0"/>
              <a:ea typeface="Palatino" charset="0"/>
              <a:cs typeface="Palatino" charset="0"/>
            </a:endParaRPr>
          </a:p>
          <a:p>
            <a:pPr algn="ctr"/>
            <a:r>
              <a:rPr lang="en-US" sz="2520" b="1" baseline="30000" dirty="0">
                <a:latin typeface="Palatino" charset="0"/>
                <a:ea typeface="Palatino" charset="0"/>
                <a:cs typeface="Palatino" charset="0"/>
              </a:rPr>
              <a:t>1 </a:t>
            </a:r>
            <a:r>
              <a:rPr lang="en-US" sz="2520" b="1" dirty="0">
                <a:latin typeface="Palatino" charset="0"/>
                <a:ea typeface="Palatino" charset="0"/>
                <a:cs typeface="Palatino" charset="0"/>
              </a:rPr>
              <a:t>College of Engineering, Penn State University </a:t>
            </a:r>
            <a:endParaRPr lang="en-US" sz="2520" b="1" baseline="30000" dirty="0">
              <a:latin typeface="Palatino" charset="0"/>
              <a:ea typeface="Palatino" charset="0"/>
              <a:cs typeface="Palatino" charset="0"/>
            </a:endParaRPr>
          </a:p>
          <a:p>
            <a:pPr algn="ctr"/>
            <a:r>
              <a:rPr lang="en-US" sz="2520" b="1" baseline="30000" dirty="0" smtClean="0">
                <a:latin typeface="Palatino" charset="0"/>
                <a:ea typeface="Palatino" charset="0"/>
                <a:cs typeface="Palatino" charset="0"/>
              </a:rPr>
              <a:t>       2</a:t>
            </a:r>
            <a:r>
              <a:rPr lang="en-US" sz="2520" b="1" dirty="0" smtClean="0">
                <a:latin typeface="Palatino" charset="0"/>
                <a:ea typeface="Palatino" charset="0"/>
                <a:cs typeface="Palatino" charset="0"/>
              </a:rPr>
              <a:t> </a:t>
            </a:r>
            <a:r>
              <a:rPr lang="en-US" sz="2520" b="1" dirty="0">
                <a:latin typeface="Palatino" charset="0"/>
                <a:ea typeface="Palatino" charset="0"/>
                <a:cs typeface="Palatino" charset="0"/>
              </a:rPr>
              <a:t>Division of Science, Penn State University Berks</a:t>
            </a:r>
          </a:p>
          <a:p>
            <a:pPr algn="ctr"/>
            <a:r>
              <a:rPr lang="en-US" sz="2520" b="1" baseline="30000" dirty="0">
                <a:latin typeface="Palatino" charset="0"/>
                <a:ea typeface="Palatino" charset="0"/>
                <a:cs typeface="Palatino" charset="0"/>
              </a:rPr>
              <a:t>3</a:t>
            </a:r>
            <a:r>
              <a:rPr lang="en-US" sz="2520" b="1" dirty="0">
                <a:latin typeface="Palatino" charset="0"/>
                <a:ea typeface="Palatino" charset="0"/>
                <a:cs typeface="Palatino" charset="0"/>
              </a:rPr>
              <a:t> Theory Center, Jefferson Lab, Newport News</a:t>
            </a:r>
          </a:p>
          <a:p>
            <a:endParaRPr lang="en-US" sz="2520" b="1" dirty="0"/>
          </a:p>
        </p:txBody>
      </p:sp>
      <p:sp>
        <p:nvSpPr>
          <p:cNvPr id="75" name="Content Placeholder 21"/>
          <p:cNvSpPr txBox="1">
            <a:spLocks/>
          </p:cNvSpPr>
          <p:nvPr/>
        </p:nvSpPr>
        <p:spPr>
          <a:xfrm>
            <a:off x="9944100" y="27955090"/>
            <a:ext cx="7598945" cy="2749932"/>
          </a:xfrm>
          <a:prstGeom prst="rect">
            <a:avLst/>
          </a:prstGeom>
        </p:spPr>
        <p:txBody>
          <a:bodyPr vert="horz" lIns="329184" tIns="164592" rIns="82296" bIns="41148" rtlCol="0">
            <a:normAutofit/>
          </a:bodyPr>
          <a:lstStyle>
            <a:lvl1pPr marL="285750" indent="-285750" algn="l" defTabSz="2743200" rtl="0" eaLnBrk="1" latinLnBrk="0" hangingPunct="1">
              <a:lnSpc>
                <a:spcPct val="100000"/>
              </a:lnSpc>
              <a:spcBef>
                <a:spcPts val="750"/>
              </a:spcBef>
              <a:buClr>
                <a:schemeClr val="accent2"/>
              </a:buClr>
              <a:buFont typeface="Arial" panose="020B0604020202020204" pitchFamily="34" charset="0"/>
              <a:buChar char="•"/>
              <a:defRPr sz="1750" kern="1200" baseline="0">
                <a:solidFill>
                  <a:schemeClr val="tx1"/>
                </a:solidFill>
                <a:latin typeface="+mn-lt"/>
                <a:ea typeface="+mn-ea"/>
                <a:cs typeface="+mn-cs"/>
              </a:defRPr>
            </a:lvl1pPr>
            <a:lvl2pPr marL="685800" indent="-285750" algn="l" defTabSz="2743200" rtl="0" eaLnBrk="1" latinLnBrk="0" hangingPunct="1">
              <a:lnSpc>
                <a:spcPct val="100000"/>
              </a:lnSpc>
              <a:spcBef>
                <a:spcPts val="750"/>
              </a:spcBef>
              <a:buClr>
                <a:schemeClr val="accent2"/>
              </a:buClr>
              <a:buFont typeface="Arial" panose="020B0604020202020204" pitchFamily="34" charset="0"/>
              <a:buChar char="•"/>
              <a:defRPr sz="1500" kern="1200">
                <a:solidFill>
                  <a:schemeClr val="tx1"/>
                </a:solidFill>
                <a:latin typeface="+mn-lt"/>
                <a:ea typeface="+mn-ea"/>
                <a:cs typeface="+mn-cs"/>
              </a:defRPr>
            </a:lvl2pPr>
            <a:lvl3pPr marL="685800" indent="-285750" algn="l" defTabSz="2743200" rtl="0" eaLnBrk="1" latinLnBrk="0" hangingPunct="1">
              <a:lnSpc>
                <a:spcPct val="100000"/>
              </a:lnSpc>
              <a:spcBef>
                <a:spcPts val="750"/>
              </a:spcBef>
              <a:buClr>
                <a:schemeClr val="accent2"/>
              </a:buClr>
              <a:buFont typeface="Arial" panose="020B0604020202020204" pitchFamily="34" charset="0"/>
              <a:buChar char="•"/>
              <a:defRPr sz="1500" kern="1200">
                <a:solidFill>
                  <a:schemeClr val="tx1"/>
                </a:solidFill>
                <a:latin typeface="+mn-lt"/>
                <a:ea typeface="+mn-ea"/>
                <a:cs typeface="+mn-cs"/>
              </a:defRPr>
            </a:lvl3pPr>
            <a:lvl4pPr marL="685800" indent="-285750" algn="l" defTabSz="2743200" rtl="0" eaLnBrk="1" latinLnBrk="0" hangingPunct="1">
              <a:lnSpc>
                <a:spcPct val="100000"/>
              </a:lnSpc>
              <a:spcBef>
                <a:spcPts val="750"/>
              </a:spcBef>
              <a:buClr>
                <a:schemeClr val="accent2"/>
              </a:buClr>
              <a:buFont typeface="Arial" panose="020B0604020202020204" pitchFamily="34" charset="0"/>
              <a:buChar char="•"/>
              <a:defRPr sz="1500" kern="1200">
                <a:solidFill>
                  <a:schemeClr val="tx1"/>
                </a:solidFill>
                <a:latin typeface="+mn-lt"/>
                <a:ea typeface="+mn-ea"/>
                <a:cs typeface="+mn-cs"/>
              </a:defRPr>
            </a:lvl4pPr>
            <a:lvl5pPr marL="685800" indent="-285750" algn="l" defTabSz="2743200" rtl="0" eaLnBrk="1" latinLnBrk="0" hangingPunct="1">
              <a:lnSpc>
                <a:spcPct val="100000"/>
              </a:lnSpc>
              <a:spcBef>
                <a:spcPts val="750"/>
              </a:spcBef>
              <a:buClr>
                <a:schemeClr val="accent2"/>
              </a:buClr>
              <a:buFont typeface="Arial" panose="020B0604020202020204" pitchFamily="34" charset="0"/>
              <a:buChar char="•"/>
              <a:defRPr sz="1500" kern="1200">
                <a:solidFill>
                  <a:schemeClr val="tx1"/>
                </a:solidFill>
                <a:latin typeface="+mn-lt"/>
                <a:ea typeface="+mn-ea"/>
                <a:cs typeface="+mn-cs"/>
              </a:defRPr>
            </a:lvl5pPr>
            <a:lvl6pPr marL="685800" indent="-285750" algn="l" defTabSz="2743200" rtl="0" eaLnBrk="1" latinLnBrk="0" hangingPunct="1">
              <a:lnSpc>
                <a:spcPct val="100000"/>
              </a:lnSpc>
              <a:spcBef>
                <a:spcPts val="750"/>
              </a:spcBef>
              <a:buClr>
                <a:schemeClr val="accent2"/>
              </a:buClr>
              <a:buFont typeface="Arial" panose="020B0604020202020204" pitchFamily="34" charset="0"/>
              <a:buChar char="•"/>
              <a:defRPr sz="1500" kern="1200">
                <a:solidFill>
                  <a:schemeClr val="tx1"/>
                </a:solidFill>
                <a:latin typeface="+mn-lt"/>
                <a:ea typeface="+mn-ea"/>
                <a:cs typeface="+mn-cs"/>
              </a:defRPr>
            </a:lvl6pPr>
            <a:lvl7pPr marL="685800" indent="-285750" algn="l" defTabSz="2743200" rtl="0" eaLnBrk="1" latinLnBrk="0" hangingPunct="1">
              <a:lnSpc>
                <a:spcPct val="100000"/>
              </a:lnSpc>
              <a:spcBef>
                <a:spcPts val="750"/>
              </a:spcBef>
              <a:buClr>
                <a:schemeClr val="accent2"/>
              </a:buClr>
              <a:buFont typeface="Arial" panose="020B0604020202020204" pitchFamily="34" charset="0"/>
              <a:buChar char="•"/>
              <a:defRPr sz="1500" kern="1200">
                <a:solidFill>
                  <a:schemeClr val="tx1"/>
                </a:solidFill>
                <a:latin typeface="+mn-lt"/>
                <a:ea typeface="+mn-ea"/>
                <a:cs typeface="+mn-cs"/>
              </a:defRPr>
            </a:lvl7pPr>
            <a:lvl8pPr marL="685800" indent="-285750" algn="l" defTabSz="2743200" rtl="0" eaLnBrk="1" latinLnBrk="0" hangingPunct="1">
              <a:lnSpc>
                <a:spcPct val="100000"/>
              </a:lnSpc>
              <a:spcBef>
                <a:spcPts val="750"/>
              </a:spcBef>
              <a:buClr>
                <a:schemeClr val="accent2"/>
              </a:buClr>
              <a:buFont typeface="Arial" panose="020B0604020202020204" pitchFamily="34" charset="0"/>
              <a:buChar char="•"/>
              <a:defRPr sz="1500" kern="1200">
                <a:solidFill>
                  <a:schemeClr val="tx1"/>
                </a:solidFill>
                <a:latin typeface="+mn-lt"/>
                <a:ea typeface="+mn-ea"/>
                <a:cs typeface="+mn-cs"/>
              </a:defRPr>
            </a:lvl8pPr>
            <a:lvl9pPr marL="685800" indent="-285750" algn="l" defTabSz="2743200" rtl="0" eaLnBrk="1" latinLnBrk="0" hangingPunct="1">
              <a:lnSpc>
                <a:spcPct val="100000"/>
              </a:lnSpc>
              <a:spcBef>
                <a:spcPts val="750"/>
              </a:spcBef>
              <a:buClr>
                <a:schemeClr val="accent2"/>
              </a:buClr>
              <a:buFont typeface="Arial" panose="020B0604020202020204" pitchFamily="34" charset="0"/>
              <a:buChar char="•"/>
              <a:defRPr sz="1500" kern="1200">
                <a:solidFill>
                  <a:schemeClr val="tx1"/>
                </a:solidFill>
                <a:latin typeface="+mn-lt"/>
                <a:ea typeface="+mn-ea"/>
                <a:cs typeface="+mn-cs"/>
              </a:defRPr>
            </a:lvl9pPr>
          </a:lstStyle>
          <a:p>
            <a:pPr marL="0" indent="0">
              <a:buNone/>
            </a:pPr>
            <a:endParaRPr lang="en-US" sz="1575" b="1" dirty="0"/>
          </a:p>
          <a:p>
            <a:endParaRPr lang="en-US" sz="3240" b="1" dirty="0"/>
          </a:p>
        </p:txBody>
      </p:sp>
      <p:sp>
        <p:nvSpPr>
          <p:cNvPr id="15" name="Text Placeholder 20"/>
          <p:cNvSpPr>
            <a:spLocks noGrp="1"/>
          </p:cNvSpPr>
          <p:nvPr>
            <p:ph type="body" sz="quarter" idx="34"/>
          </p:nvPr>
        </p:nvSpPr>
        <p:spPr>
          <a:xfrm>
            <a:off x="29695614" y="30567997"/>
            <a:ext cx="12801600" cy="804672"/>
          </a:xfrm>
          <a:solidFill>
            <a:schemeClr val="accent5"/>
          </a:solidFill>
        </p:spPr>
        <p:txBody>
          <a:bodyPr/>
          <a:lstStyle/>
          <a:p>
            <a:r>
              <a:rPr lang="en-US" sz="4400" b="1" dirty="0">
                <a:latin typeface="Palatino" charset="0"/>
                <a:ea typeface="Palatino" charset="0"/>
                <a:cs typeface="Palatino" charset="0"/>
              </a:rPr>
              <a:t>Acknowledgements</a:t>
            </a:r>
          </a:p>
        </p:txBody>
      </p:sp>
      <p:sp>
        <p:nvSpPr>
          <p:cNvPr id="66" name="Content Placeholder 21"/>
          <p:cNvSpPr txBox="1">
            <a:spLocks/>
          </p:cNvSpPr>
          <p:nvPr/>
        </p:nvSpPr>
        <p:spPr>
          <a:xfrm>
            <a:off x="29499541" y="31283779"/>
            <a:ext cx="12801600" cy="1836977"/>
          </a:xfrm>
          <a:prstGeom prst="rect">
            <a:avLst/>
          </a:prstGeom>
        </p:spPr>
        <p:txBody>
          <a:bodyPr vert="horz" lIns="329184" tIns="164592" rIns="82296" bIns="41148" rtlCol="0">
            <a:noAutofit/>
          </a:bodyPr>
          <a:lstStyle>
            <a:lvl1pPr marL="285750" indent="-285750" algn="l" defTabSz="2743200" rtl="0" eaLnBrk="1" latinLnBrk="0" hangingPunct="1">
              <a:lnSpc>
                <a:spcPct val="100000"/>
              </a:lnSpc>
              <a:spcBef>
                <a:spcPts val="750"/>
              </a:spcBef>
              <a:buClr>
                <a:schemeClr val="accent2"/>
              </a:buClr>
              <a:buFont typeface="Arial" panose="020B0604020202020204" pitchFamily="34" charset="0"/>
              <a:buChar char="•"/>
              <a:defRPr sz="1750" kern="1200" baseline="0">
                <a:solidFill>
                  <a:schemeClr val="tx1"/>
                </a:solidFill>
                <a:latin typeface="+mn-lt"/>
                <a:ea typeface="+mn-ea"/>
                <a:cs typeface="+mn-cs"/>
              </a:defRPr>
            </a:lvl1pPr>
            <a:lvl2pPr marL="685800" indent="-285750" algn="l" defTabSz="2743200" rtl="0" eaLnBrk="1" latinLnBrk="0" hangingPunct="1">
              <a:lnSpc>
                <a:spcPct val="100000"/>
              </a:lnSpc>
              <a:spcBef>
                <a:spcPts val="750"/>
              </a:spcBef>
              <a:buClr>
                <a:schemeClr val="accent2"/>
              </a:buClr>
              <a:buFont typeface="Arial" panose="020B0604020202020204" pitchFamily="34" charset="0"/>
              <a:buChar char="•"/>
              <a:defRPr sz="1500" kern="1200">
                <a:solidFill>
                  <a:schemeClr val="tx1"/>
                </a:solidFill>
                <a:latin typeface="+mn-lt"/>
                <a:ea typeface="+mn-ea"/>
                <a:cs typeface="+mn-cs"/>
              </a:defRPr>
            </a:lvl2pPr>
            <a:lvl3pPr marL="685800" indent="-285750" algn="l" defTabSz="2743200" rtl="0" eaLnBrk="1" latinLnBrk="0" hangingPunct="1">
              <a:lnSpc>
                <a:spcPct val="100000"/>
              </a:lnSpc>
              <a:spcBef>
                <a:spcPts val="750"/>
              </a:spcBef>
              <a:buClr>
                <a:schemeClr val="accent2"/>
              </a:buClr>
              <a:buFont typeface="Arial" panose="020B0604020202020204" pitchFamily="34" charset="0"/>
              <a:buChar char="•"/>
              <a:defRPr sz="1500" kern="1200">
                <a:solidFill>
                  <a:schemeClr val="tx1"/>
                </a:solidFill>
                <a:latin typeface="+mn-lt"/>
                <a:ea typeface="+mn-ea"/>
                <a:cs typeface="+mn-cs"/>
              </a:defRPr>
            </a:lvl3pPr>
            <a:lvl4pPr marL="685800" indent="-285750" algn="l" defTabSz="2743200" rtl="0" eaLnBrk="1" latinLnBrk="0" hangingPunct="1">
              <a:lnSpc>
                <a:spcPct val="100000"/>
              </a:lnSpc>
              <a:spcBef>
                <a:spcPts val="750"/>
              </a:spcBef>
              <a:buClr>
                <a:schemeClr val="accent2"/>
              </a:buClr>
              <a:buFont typeface="Arial" panose="020B0604020202020204" pitchFamily="34" charset="0"/>
              <a:buChar char="•"/>
              <a:defRPr sz="1500" kern="1200">
                <a:solidFill>
                  <a:schemeClr val="tx1"/>
                </a:solidFill>
                <a:latin typeface="+mn-lt"/>
                <a:ea typeface="+mn-ea"/>
                <a:cs typeface="+mn-cs"/>
              </a:defRPr>
            </a:lvl4pPr>
            <a:lvl5pPr marL="685800" indent="-285750" algn="l" defTabSz="2743200" rtl="0" eaLnBrk="1" latinLnBrk="0" hangingPunct="1">
              <a:lnSpc>
                <a:spcPct val="100000"/>
              </a:lnSpc>
              <a:spcBef>
                <a:spcPts val="750"/>
              </a:spcBef>
              <a:buClr>
                <a:schemeClr val="accent2"/>
              </a:buClr>
              <a:buFont typeface="Arial" panose="020B0604020202020204" pitchFamily="34" charset="0"/>
              <a:buChar char="•"/>
              <a:defRPr sz="1500" kern="1200">
                <a:solidFill>
                  <a:schemeClr val="tx1"/>
                </a:solidFill>
                <a:latin typeface="+mn-lt"/>
                <a:ea typeface="+mn-ea"/>
                <a:cs typeface="+mn-cs"/>
              </a:defRPr>
            </a:lvl5pPr>
            <a:lvl6pPr marL="685800" indent="-285750" algn="l" defTabSz="2743200" rtl="0" eaLnBrk="1" latinLnBrk="0" hangingPunct="1">
              <a:lnSpc>
                <a:spcPct val="100000"/>
              </a:lnSpc>
              <a:spcBef>
                <a:spcPts val="750"/>
              </a:spcBef>
              <a:buClr>
                <a:schemeClr val="accent2"/>
              </a:buClr>
              <a:buFont typeface="Arial" panose="020B0604020202020204" pitchFamily="34" charset="0"/>
              <a:buChar char="•"/>
              <a:defRPr sz="1500" kern="1200">
                <a:solidFill>
                  <a:schemeClr val="tx1"/>
                </a:solidFill>
                <a:latin typeface="+mn-lt"/>
                <a:ea typeface="+mn-ea"/>
                <a:cs typeface="+mn-cs"/>
              </a:defRPr>
            </a:lvl6pPr>
            <a:lvl7pPr marL="685800" indent="-285750" algn="l" defTabSz="2743200" rtl="0" eaLnBrk="1" latinLnBrk="0" hangingPunct="1">
              <a:lnSpc>
                <a:spcPct val="100000"/>
              </a:lnSpc>
              <a:spcBef>
                <a:spcPts val="750"/>
              </a:spcBef>
              <a:buClr>
                <a:schemeClr val="accent2"/>
              </a:buClr>
              <a:buFont typeface="Arial" panose="020B0604020202020204" pitchFamily="34" charset="0"/>
              <a:buChar char="•"/>
              <a:defRPr sz="1500" kern="1200">
                <a:solidFill>
                  <a:schemeClr val="tx1"/>
                </a:solidFill>
                <a:latin typeface="+mn-lt"/>
                <a:ea typeface="+mn-ea"/>
                <a:cs typeface="+mn-cs"/>
              </a:defRPr>
            </a:lvl7pPr>
            <a:lvl8pPr marL="685800" indent="-285750" algn="l" defTabSz="2743200" rtl="0" eaLnBrk="1" latinLnBrk="0" hangingPunct="1">
              <a:lnSpc>
                <a:spcPct val="100000"/>
              </a:lnSpc>
              <a:spcBef>
                <a:spcPts val="750"/>
              </a:spcBef>
              <a:buClr>
                <a:schemeClr val="accent2"/>
              </a:buClr>
              <a:buFont typeface="Arial" panose="020B0604020202020204" pitchFamily="34" charset="0"/>
              <a:buChar char="•"/>
              <a:defRPr sz="1500" kern="1200">
                <a:solidFill>
                  <a:schemeClr val="tx1"/>
                </a:solidFill>
                <a:latin typeface="+mn-lt"/>
                <a:ea typeface="+mn-ea"/>
                <a:cs typeface="+mn-cs"/>
              </a:defRPr>
            </a:lvl8pPr>
            <a:lvl9pPr marL="685800" indent="-285750" algn="l" defTabSz="2743200" rtl="0" eaLnBrk="1" latinLnBrk="0" hangingPunct="1">
              <a:lnSpc>
                <a:spcPct val="100000"/>
              </a:lnSpc>
              <a:spcBef>
                <a:spcPts val="750"/>
              </a:spcBef>
              <a:buClr>
                <a:schemeClr val="accent2"/>
              </a:buClr>
              <a:buFont typeface="Arial" panose="020B0604020202020204" pitchFamily="34" charset="0"/>
              <a:buChar char="•"/>
              <a:defRPr sz="1500" kern="1200">
                <a:solidFill>
                  <a:schemeClr val="tx1"/>
                </a:solidFill>
                <a:latin typeface="+mn-lt"/>
                <a:ea typeface="+mn-ea"/>
                <a:cs typeface="+mn-cs"/>
              </a:defRPr>
            </a:lvl9pPr>
          </a:lstStyle>
          <a:p>
            <a:pPr marL="0" indent="0">
              <a:spcBef>
                <a:spcPts val="0"/>
              </a:spcBef>
              <a:buNone/>
            </a:pPr>
            <a:r>
              <a:rPr lang="en-US" sz="2000" dirty="0">
                <a:latin typeface="Palatino"/>
                <a:ea typeface="Palatino" charset="0"/>
                <a:cs typeface="Palatino" charset="0"/>
              </a:rPr>
              <a:t>We would like </a:t>
            </a:r>
            <a:r>
              <a:rPr lang="en-US" sz="2000" dirty="0" smtClean="0">
                <a:latin typeface="Palatino"/>
                <a:ea typeface="Palatino" charset="0"/>
                <a:cs typeface="Palatino" charset="0"/>
              </a:rPr>
              <a:t>to thank Wally </a:t>
            </a:r>
            <a:r>
              <a:rPr lang="en-US" sz="2000" dirty="0" err="1" smtClean="0">
                <a:latin typeface="Palatino"/>
                <a:ea typeface="Palatino" charset="0"/>
                <a:cs typeface="Palatino" charset="0"/>
              </a:rPr>
              <a:t>Melnitchouk</a:t>
            </a:r>
            <a:r>
              <a:rPr lang="en-US" sz="2000" dirty="0" smtClean="0">
                <a:latin typeface="Palatino"/>
                <a:ea typeface="Palatino" charset="0"/>
                <a:cs typeface="Palatino" charset="0"/>
              </a:rPr>
              <a:t> and Nobuo Sato for discussions and help and to </a:t>
            </a:r>
            <a:r>
              <a:rPr lang="en-US" sz="2000" dirty="0">
                <a:latin typeface="Palatino"/>
                <a:ea typeface="Palatino" charset="0"/>
                <a:cs typeface="Palatino" charset="0"/>
              </a:rPr>
              <a:t>acknowledge partial support from NSF under Contract No. PHY-1623454, DOE under Contracts No. DE-FG02-07ER41460, by the U.S. Department of Energy, Office of Science, Office of Nuclear Physics, within the framework of the TMD Topical Collaboration.</a:t>
            </a:r>
            <a:endParaRPr lang="en-US" sz="2000" b="1" dirty="0">
              <a:latin typeface="Palatino"/>
              <a:ea typeface="Palatino" charset="0"/>
              <a:cs typeface="Palatino" charset="0"/>
            </a:endParaRPr>
          </a:p>
        </p:txBody>
      </p:sp>
      <p:sp>
        <p:nvSpPr>
          <p:cNvPr id="3" name="Content Placeholder 2"/>
          <p:cNvSpPr>
            <a:spLocks noGrp="1"/>
          </p:cNvSpPr>
          <p:nvPr>
            <p:ph sz="quarter" idx="32"/>
          </p:nvPr>
        </p:nvSpPr>
        <p:spPr>
          <a:xfrm>
            <a:off x="15564695" y="6132191"/>
            <a:ext cx="13199716" cy="14826810"/>
          </a:xfrm>
          <a:solidFill>
            <a:schemeClr val="bg1">
              <a:alpha val="81000"/>
            </a:schemeClr>
          </a:solidFill>
        </p:spPr>
        <p:txBody>
          <a:bodyPr>
            <a:normAutofit/>
          </a:bodyPr>
          <a:lstStyle/>
          <a:p>
            <a:pPr marL="0" indent="0" algn="just">
              <a:buNone/>
            </a:pPr>
            <a:r>
              <a:rPr lang="en-US" sz="3200" dirty="0">
                <a:latin typeface="Palatino" charset="0"/>
                <a:ea typeface="Palatino" charset="0"/>
                <a:cs typeface="Palatino" charset="0"/>
              </a:rPr>
              <a:t>The production of charged </a:t>
            </a:r>
            <a:r>
              <a:rPr lang="en-US" sz="3200" dirty="0" err="1">
                <a:latin typeface="Palatino" charset="0"/>
                <a:ea typeface="Palatino" charset="0"/>
                <a:cs typeface="Palatino" charset="0"/>
              </a:rPr>
              <a:t>pions</a:t>
            </a:r>
            <a:r>
              <a:rPr lang="en-US" sz="3200" dirty="0">
                <a:latin typeface="Palatino" charset="0"/>
                <a:ea typeface="Palatino" charset="0"/>
                <a:cs typeface="Palatino" charset="0"/>
              </a:rPr>
              <a:t>                              </a:t>
            </a:r>
            <a:r>
              <a:rPr lang="en-US" sz="3200" dirty="0" smtClean="0">
                <a:latin typeface="Palatino" charset="0"/>
                <a:ea typeface="Palatino" charset="0"/>
                <a:cs typeface="Palatino" charset="0"/>
              </a:rPr>
              <a:t>  </a:t>
            </a:r>
            <a:r>
              <a:rPr lang="en-US" sz="3200" dirty="0">
                <a:latin typeface="Palatino" charset="0"/>
                <a:ea typeface="Palatino" charset="0"/>
                <a:cs typeface="Palatino" charset="0"/>
              </a:rPr>
              <a:t>and kaons            </a:t>
            </a:r>
          </a:p>
          <a:p>
            <a:pPr marL="0" indent="0" algn="just">
              <a:buNone/>
            </a:pPr>
            <a:r>
              <a:rPr lang="en-US" sz="3200" dirty="0">
                <a:latin typeface="Palatino" charset="0"/>
                <a:ea typeface="Palatino" charset="0"/>
                <a:cs typeface="Palatino" charset="0"/>
              </a:rPr>
              <a:t>                              </a:t>
            </a:r>
            <a:r>
              <a:rPr lang="en-US" sz="3200" dirty="0" smtClean="0">
                <a:latin typeface="Palatino" charset="0"/>
                <a:ea typeface="Palatino" charset="0"/>
                <a:cs typeface="Palatino" charset="0"/>
              </a:rPr>
              <a:t> in  SIDIS </a:t>
            </a:r>
            <a:r>
              <a:rPr lang="en-US" sz="3200" dirty="0">
                <a:latin typeface="Palatino" charset="0"/>
                <a:ea typeface="Palatino" charset="0"/>
                <a:cs typeface="Palatino" charset="0"/>
              </a:rPr>
              <a:t>at low transverse momentum </a:t>
            </a:r>
            <a:r>
              <a:rPr lang="en-US" sz="3200" dirty="0" smtClean="0">
                <a:latin typeface="Palatino" charset="0"/>
                <a:ea typeface="Palatino" charset="0"/>
                <a:cs typeface="Palatino" charset="0"/>
              </a:rPr>
              <a:t>is described as a convolution </a:t>
            </a:r>
            <a:r>
              <a:rPr lang="en-US" sz="3200" dirty="0">
                <a:latin typeface="Palatino" charset="0"/>
                <a:ea typeface="Palatino" charset="0"/>
                <a:cs typeface="Palatino" charset="0"/>
              </a:rPr>
              <a:t>of </a:t>
            </a:r>
            <a:r>
              <a:rPr lang="en-US" sz="3200" dirty="0" smtClean="0">
                <a:latin typeface="Palatino" charset="0"/>
                <a:ea typeface="Palatino" charset="0"/>
                <a:cs typeface="Palatino" charset="0"/>
              </a:rPr>
              <a:t>TMD distribution </a:t>
            </a:r>
            <a:r>
              <a:rPr lang="en-US" sz="3200" dirty="0">
                <a:latin typeface="Palatino" charset="0"/>
                <a:ea typeface="Palatino" charset="0"/>
                <a:cs typeface="Palatino" charset="0"/>
              </a:rPr>
              <a:t>and </a:t>
            </a:r>
            <a:r>
              <a:rPr lang="en-US" sz="3200" dirty="0" smtClean="0">
                <a:latin typeface="Palatino" charset="0"/>
                <a:ea typeface="Palatino" charset="0"/>
                <a:cs typeface="Palatino" charset="0"/>
              </a:rPr>
              <a:t>fragmentation functions:</a:t>
            </a:r>
            <a:endParaRPr lang="en-US" sz="3200" dirty="0">
              <a:latin typeface="Palatino" charset="0"/>
              <a:ea typeface="Palatino" charset="0"/>
              <a:cs typeface="Palatino" charset="0"/>
            </a:endParaRPr>
          </a:p>
          <a:p>
            <a:pPr marL="0" indent="0">
              <a:buNone/>
            </a:pPr>
            <a:endParaRPr lang="en-US" sz="3200" dirty="0">
              <a:latin typeface="Palatino" charset="0"/>
              <a:ea typeface="Palatino" charset="0"/>
              <a:cs typeface="Palatino" charset="0"/>
            </a:endParaRPr>
          </a:p>
          <a:p>
            <a:pPr marL="0" indent="0">
              <a:buNone/>
            </a:pPr>
            <a:endParaRPr lang="en-US" sz="3200" dirty="0">
              <a:latin typeface="Palatino" charset="0"/>
              <a:ea typeface="Palatino" charset="0"/>
              <a:cs typeface="Palatino" charset="0"/>
            </a:endParaRPr>
          </a:p>
          <a:p>
            <a:pPr marL="0" indent="0" algn="just">
              <a:buNone/>
            </a:pPr>
            <a:r>
              <a:rPr lang="en-US" sz="3200" dirty="0">
                <a:latin typeface="Palatino" charset="0"/>
                <a:ea typeface="Palatino" charset="0"/>
                <a:cs typeface="Palatino" charset="0"/>
              </a:rPr>
              <a:t>The transverse motion of the quarks is approximated through </a:t>
            </a:r>
            <a:r>
              <a:rPr lang="en-US" sz="3200" dirty="0" err="1">
                <a:latin typeface="Palatino" charset="0"/>
                <a:ea typeface="Palatino" charset="0"/>
                <a:cs typeface="Palatino" charset="0"/>
              </a:rPr>
              <a:t>parton</a:t>
            </a:r>
            <a:r>
              <a:rPr lang="en-US" sz="3200" dirty="0">
                <a:latin typeface="Palatino" charset="0"/>
                <a:ea typeface="Palatino" charset="0"/>
                <a:cs typeface="Palatino" charset="0"/>
              </a:rPr>
              <a:t> model kinematics into the observed transverse momentum of the hadron. This enables us  to gather information from SIDIS for exploration of </a:t>
            </a:r>
            <a:r>
              <a:rPr lang="en-US" sz="3200" dirty="0" smtClean="0">
                <a:latin typeface="Palatino" charset="0"/>
                <a:ea typeface="Palatino" charset="0"/>
                <a:cs typeface="Palatino" charset="0"/>
              </a:rPr>
              <a:t>TMDs.  We use </a:t>
            </a:r>
            <a:r>
              <a:rPr lang="en-US" sz="3200" dirty="0">
                <a:latin typeface="Palatino" charset="0"/>
                <a:ea typeface="Palatino" charset="0"/>
                <a:cs typeface="Palatino" charset="0"/>
              </a:rPr>
              <a:t>the </a:t>
            </a:r>
            <a:r>
              <a:rPr lang="en-US" sz="3200" dirty="0" smtClean="0">
                <a:latin typeface="Palatino" charset="0"/>
                <a:ea typeface="Palatino" charset="0"/>
                <a:cs typeface="Palatino" charset="0"/>
              </a:rPr>
              <a:t>following  </a:t>
            </a:r>
            <a:r>
              <a:rPr lang="en-US" sz="3200" dirty="0">
                <a:latin typeface="Palatino" charset="0"/>
                <a:ea typeface="Palatino" charset="0"/>
                <a:cs typeface="Palatino" charset="0"/>
              </a:rPr>
              <a:t>parameterizations for TMD distribution and fragmentation </a:t>
            </a:r>
            <a:r>
              <a:rPr lang="en-US" sz="3200" dirty="0" smtClean="0">
                <a:latin typeface="Palatino" charset="0"/>
                <a:ea typeface="Palatino" charset="0"/>
                <a:cs typeface="Palatino" charset="0"/>
              </a:rPr>
              <a:t>functions [3]:</a:t>
            </a:r>
            <a:endParaRPr lang="en-US" sz="3200" dirty="0">
              <a:latin typeface="Palatino" charset="0"/>
              <a:ea typeface="Palatino" charset="0"/>
              <a:cs typeface="Palatino" charset="0"/>
            </a:endParaRPr>
          </a:p>
          <a:p>
            <a:pPr marL="0" indent="0">
              <a:buNone/>
            </a:pPr>
            <a:endParaRPr lang="en-US" sz="3200" dirty="0">
              <a:latin typeface="Palatino" charset="0"/>
              <a:ea typeface="Palatino" charset="0"/>
              <a:cs typeface="Palatino" charset="0"/>
            </a:endParaRPr>
          </a:p>
          <a:p>
            <a:pPr marL="0" indent="0">
              <a:buNone/>
            </a:pPr>
            <a:endParaRPr lang="en-US" sz="3200" dirty="0">
              <a:latin typeface="Palatino" charset="0"/>
              <a:ea typeface="Palatino" charset="0"/>
              <a:cs typeface="Palatino" charset="0"/>
            </a:endParaRPr>
          </a:p>
          <a:p>
            <a:pPr marL="0" indent="0">
              <a:buNone/>
            </a:pPr>
            <a:r>
              <a:rPr lang="en-US" sz="3200" dirty="0">
                <a:solidFill>
                  <a:schemeClr val="tx1"/>
                </a:solidFill>
                <a:latin typeface="Palatino" charset="0"/>
                <a:ea typeface="Palatino" charset="0"/>
                <a:cs typeface="Palatino" charset="0"/>
              </a:rPr>
              <a:t>where                  are </a:t>
            </a:r>
            <a:r>
              <a:rPr lang="en-US" sz="3200" dirty="0">
                <a:latin typeface="Palatino" charset="0"/>
                <a:ea typeface="Palatino" charset="0"/>
                <a:cs typeface="Palatino" charset="0"/>
              </a:rPr>
              <a:t>the </a:t>
            </a:r>
            <a:r>
              <a:rPr lang="en-US" sz="3200" dirty="0" err="1">
                <a:latin typeface="Palatino" charset="0"/>
                <a:ea typeface="Palatino" charset="0"/>
                <a:cs typeface="Palatino" charset="0"/>
              </a:rPr>
              <a:t>parton</a:t>
            </a:r>
            <a:r>
              <a:rPr lang="en-US" sz="3200" dirty="0">
                <a:latin typeface="Palatino" charset="0"/>
                <a:ea typeface="Palatino" charset="0"/>
                <a:cs typeface="Palatino" charset="0"/>
              </a:rPr>
              <a:t> distribution and fragmentation functions for a particular quark </a:t>
            </a:r>
            <a:r>
              <a:rPr lang="en-US" sz="3200" dirty="0" smtClean="0">
                <a:latin typeface="Palatino" charset="0"/>
                <a:ea typeface="Palatino" charset="0"/>
                <a:cs typeface="Palatino" charset="0"/>
              </a:rPr>
              <a:t>type,  </a:t>
            </a:r>
            <a:r>
              <a:rPr lang="en-US" sz="3200" dirty="0">
                <a:latin typeface="Palatino" charset="0"/>
                <a:ea typeface="Palatino" charset="0"/>
                <a:cs typeface="Palatino" charset="0"/>
              </a:rPr>
              <a:t>and                  </a:t>
            </a:r>
            <a:r>
              <a:rPr lang="en-US" sz="3200" dirty="0" smtClean="0">
                <a:latin typeface="Palatino" charset="0"/>
                <a:ea typeface="Palatino" charset="0"/>
                <a:cs typeface="Palatino" charset="0"/>
              </a:rPr>
              <a:t> are </a:t>
            </a:r>
            <a:r>
              <a:rPr lang="en-US" sz="3200" dirty="0">
                <a:latin typeface="Palatino" charset="0"/>
                <a:ea typeface="Palatino" charset="0"/>
                <a:cs typeface="Palatino" charset="0"/>
              </a:rPr>
              <a:t>parameters that characterize the widths of TMD distributions. In our description of HERMES data, we use 6 parameters to describe the widths: </a:t>
            </a:r>
          </a:p>
          <a:p>
            <a:pPr marL="0" indent="0">
              <a:buNone/>
            </a:pPr>
            <a:r>
              <a:rPr lang="en-US" sz="3200" dirty="0">
                <a:latin typeface="Palatino" charset="0"/>
                <a:ea typeface="Palatino" charset="0"/>
                <a:cs typeface="Palatino" charset="0"/>
              </a:rPr>
              <a:t>                                                                    </a:t>
            </a:r>
          </a:p>
          <a:p>
            <a:pPr marL="0" indent="0">
              <a:buNone/>
            </a:pPr>
            <a:r>
              <a:rPr lang="en-US" sz="3200" dirty="0">
                <a:latin typeface="Palatino" charset="0"/>
                <a:ea typeface="Palatino" charset="0"/>
                <a:cs typeface="Palatino" charset="0"/>
              </a:rPr>
              <a:t>which correspond, respectively, to a universal width for valence quarks (</a:t>
            </a:r>
            <a:r>
              <a:rPr lang="en-US" sz="3200" i="1" dirty="0" err="1">
                <a:latin typeface="Palatino" charset="0"/>
                <a:ea typeface="Palatino" charset="0"/>
                <a:cs typeface="Palatino" charset="0"/>
              </a:rPr>
              <a:t>u</a:t>
            </a:r>
            <a:r>
              <a:rPr lang="en-US" sz="3200" i="1" baseline="-25000" dirty="0" err="1">
                <a:latin typeface="Palatino" charset="0"/>
                <a:ea typeface="Palatino" charset="0"/>
                <a:cs typeface="Palatino" charset="0"/>
              </a:rPr>
              <a:t>v</a:t>
            </a:r>
            <a:r>
              <a:rPr lang="en-US" sz="3200" dirty="0">
                <a:latin typeface="Palatino" charset="0"/>
                <a:ea typeface="Palatino" charset="0"/>
                <a:cs typeface="Palatino" charset="0"/>
              </a:rPr>
              <a:t>, </a:t>
            </a:r>
            <a:r>
              <a:rPr lang="en-US" sz="3200" i="1" dirty="0">
                <a:latin typeface="Palatino" charset="0"/>
                <a:ea typeface="Palatino" charset="0"/>
                <a:cs typeface="Palatino" charset="0"/>
              </a:rPr>
              <a:t>d</a:t>
            </a:r>
            <a:r>
              <a:rPr lang="en-US" sz="3200" i="1" baseline="-25000" dirty="0">
                <a:latin typeface="Palatino" charset="0"/>
                <a:ea typeface="Palatino" charset="0"/>
                <a:cs typeface="Palatino" charset="0"/>
              </a:rPr>
              <a:t>v</a:t>
            </a:r>
            <a:r>
              <a:rPr lang="en-US" sz="3200" dirty="0">
                <a:latin typeface="Palatino" charset="0"/>
                <a:ea typeface="Palatino" charset="0"/>
                <a:cs typeface="Palatino" charset="0"/>
              </a:rPr>
              <a:t>)</a:t>
            </a:r>
            <a:r>
              <a:rPr lang="en-US" sz="3200" i="1" dirty="0">
                <a:latin typeface="Palatino" charset="0"/>
                <a:ea typeface="Palatino" charset="0"/>
                <a:cs typeface="Palatino" charset="0"/>
              </a:rPr>
              <a:t> </a:t>
            </a:r>
            <a:r>
              <a:rPr lang="en-US" sz="3200" dirty="0">
                <a:latin typeface="Palatino" charset="0"/>
                <a:ea typeface="Palatino" charset="0"/>
                <a:cs typeface="Palatino" charset="0"/>
              </a:rPr>
              <a:t>in the proton, a universal width for all sea quarks in the proton, and four widths for the favored (e.g.,                                  )  and unfavored (e.g.,                                   ) fragmentation into a       or  </a:t>
            </a:r>
            <a:r>
              <a:rPr lang="en-US" sz="3200" i="1" dirty="0">
                <a:latin typeface="Palatino" charset="0"/>
                <a:ea typeface="Palatino" charset="0"/>
                <a:cs typeface="Palatino" charset="0"/>
              </a:rPr>
              <a:t>K</a:t>
            </a:r>
            <a:r>
              <a:rPr lang="en-US" sz="3200" i="1" baseline="30000" dirty="0">
                <a:latin typeface="Palatino" charset="0"/>
                <a:ea typeface="Palatino" charset="0"/>
                <a:cs typeface="Palatino" charset="0"/>
              </a:rPr>
              <a:t>+</a:t>
            </a:r>
            <a:r>
              <a:rPr lang="en-US" sz="3200" dirty="0">
                <a:latin typeface="Palatino" charset="0"/>
                <a:ea typeface="Palatino" charset="0"/>
                <a:cs typeface="Palatino" charset="0"/>
              </a:rPr>
              <a:t> .</a:t>
            </a:r>
          </a:p>
        </p:txBody>
      </p:sp>
      <p:pic>
        <p:nvPicPr>
          <p:cNvPr id="17" name="Picture 16"/>
          <p:cNvPicPr>
            <a:picLocks noChangeAspect="1"/>
          </p:cNvPicPr>
          <p:nvPr/>
        </p:nvPicPr>
        <p:blipFill>
          <a:blip r:embed="rId5"/>
          <a:stretch>
            <a:fillRect/>
          </a:stretch>
        </p:blipFill>
        <p:spPr>
          <a:xfrm>
            <a:off x="3215178" y="1399847"/>
            <a:ext cx="2751886" cy="2723221"/>
          </a:xfrm>
          <a:prstGeom prst="rect">
            <a:avLst/>
          </a:prstGeom>
        </p:spPr>
      </p:pic>
      <p:pic>
        <p:nvPicPr>
          <p:cNvPr id="47" name="Picture 46"/>
          <p:cNvPicPr>
            <a:picLocks noChangeAspect="1"/>
          </p:cNvPicPr>
          <p:nvPr/>
        </p:nvPicPr>
        <p:blipFill>
          <a:blip r:embed="rId6"/>
          <a:stretch>
            <a:fillRect/>
          </a:stretch>
        </p:blipFill>
        <p:spPr>
          <a:xfrm>
            <a:off x="17383684" y="11698195"/>
            <a:ext cx="4074638" cy="983184"/>
          </a:xfrm>
          <a:prstGeom prst="rect">
            <a:avLst/>
          </a:prstGeom>
        </p:spPr>
      </p:pic>
      <p:pic>
        <p:nvPicPr>
          <p:cNvPr id="48" name="Picture 47"/>
          <p:cNvPicPr>
            <a:picLocks noChangeAspect="1"/>
          </p:cNvPicPr>
          <p:nvPr/>
        </p:nvPicPr>
        <p:blipFill>
          <a:blip r:embed="rId7"/>
          <a:stretch>
            <a:fillRect/>
          </a:stretch>
        </p:blipFill>
        <p:spPr>
          <a:xfrm>
            <a:off x="22611668" y="11662165"/>
            <a:ext cx="4484298" cy="1050669"/>
          </a:xfrm>
          <a:prstGeom prst="rect">
            <a:avLst/>
          </a:prstGeom>
        </p:spPr>
      </p:pic>
      <p:pic>
        <p:nvPicPr>
          <p:cNvPr id="68" name="Picture 67"/>
          <p:cNvPicPr>
            <a:picLocks noChangeAspect="1"/>
          </p:cNvPicPr>
          <p:nvPr/>
        </p:nvPicPr>
        <p:blipFill>
          <a:blip r:embed="rId8"/>
          <a:stretch>
            <a:fillRect/>
          </a:stretch>
        </p:blipFill>
        <p:spPr>
          <a:xfrm>
            <a:off x="18019148" y="8072008"/>
            <a:ext cx="8833833" cy="828172"/>
          </a:xfrm>
          <a:prstGeom prst="rect">
            <a:avLst/>
          </a:prstGeom>
        </p:spPr>
      </p:pic>
      <p:sp>
        <p:nvSpPr>
          <p:cNvPr id="77" name="Text Placeholder 8"/>
          <p:cNvSpPr>
            <a:spLocks noGrp="1"/>
          </p:cNvSpPr>
          <p:nvPr>
            <p:ph type="body" sz="quarter" idx="21"/>
          </p:nvPr>
        </p:nvSpPr>
        <p:spPr>
          <a:xfrm>
            <a:off x="29718000" y="8103922"/>
            <a:ext cx="12801600" cy="804899"/>
          </a:xfrm>
        </p:spPr>
        <p:txBody>
          <a:bodyPr/>
          <a:lstStyle/>
          <a:p>
            <a:r>
              <a:rPr lang="en-US" sz="4400" b="1" dirty="0">
                <a:latin typeface="Palatino" charset="0"/>
                <a:ea typeface="Palatino" charset="0"/>
                <a:cs typeface="Palatino" charset="0"/>
              </a:rPr>
              <a:t>DATA SELECTION AND Analysis</a:t>
            </a:r>
          </a:p>
        </p:txBody>
      </p:sp>
      <p:sp>
        <p:nvSpPr>
          <p:cNvPr id="76" name="TextBox 75"/>
          <p:cNvSpPr txBox="1"/>
          <p:nvPr/>
        </p:nvSpPr>
        <p:spPr>
          <a:xfrm>
            <a:off x="41805169" y="6409868"/>
            <a:ext cx="745052" cy="584775"/>
          </a:xfrm>
          <a:prstGeom prst="rect">
            <a:avLst/>
          </a:prstGeom>
          <a:noFill/>
        </p:spPr>
        <p:txBody>
          <a:bodyPr wrap="square" rtlCol="0">
            <a:spAutoFit/>
          </a:bodyPr>
          <a:lstStyle/>
          <a:p>
            <a:r>
              <a:rPr lang="en-US" sz="3200" dirty="0">
                <a:latin typeface="Palatino" charset="0"/>
                <a:ea typeface="Palatino" charset="0"/>
                <a:cs typeface="Palatino" charset="0"/>
              </a:rPr>
              <a:t>(1)</a:t>
            </a:r>
          </a:p>
        </p:txBody>
      </p:sp>
      <p:sp>
        <p:nvSpPr>
          <p:cNvPr id="30" name="Content Placeholder 2"/>
          <p:cNvSpPr>
            <a:spLocks noGrp="1"/>
          </p:cNvSpPr>
          <p:nvPr>
            <p:ph sz="quarter" idx="32"/>
          </p:nvPr>
        </p:nvSpPr>
        <p:spPr>
          <a:xfrm>
            <a:off x="1371600" y="6133729"/>
            <a:ext cx="12801600" cy="6128315"/>
          </a:xfrm>
          <a:solidFill>
            <a:schemeClr val="bg1">
              <a:alpha val="81000"/>
            </a:schemeClr>
          </a:solidFill>
        </p:spPr>
        <p:txBody>
          <a:bodyPr>
            <a:noAutofit/>
          </a:bodyPr>
          <a:lstStyle/>
          <a:p>
            <a:pPr marL="0" indent="0" algn="just">
              <a:buNone/>
            </a:pPr>
            <a:r>
              <a:rPr lang="en-US" sz="3200" dirty="0">
                <a:latin typeface="Palatino" charset="0"/>
                <a:ea typeface="Palatino" charset="0"/>
                <a:cs typeface="Palatino" charset="0"/>
              </a:rPr>
              <a:t>Protons and neutrons (nucleons), which make up the nucleus of an atom, are not fundamental constituents of matter, but rather are themselves made up of particles called quarks.  These quarks are “glued” together by the strong nuclear force, which is mediated by another particle called the gluon.  Any particle containing quarks and gluons is called a hadron.  Moreover, the quarks are not static inside of a nucleon – they have an intrinsic momentum even for a nucleon at rest.  One of the ways to access this intrinsic motion is through a process called semi-inclusive deep-inelastic scattering (SIDIS).  In this reaction, a high-energy electron scatters off of a quark inside of the nucleon.  This quark forms a hadron in the final-state (e.g., a pion), which is detected along with the scattered electron (see Fig. 1).</a:t>
            </a:r>
          </a:p>
        </p:txBody>
      </p:sp>
      <p:pic>
        <p:nvPicPr>
          <p:cNvPr id="31" name="Picture 30"/>
          <p:cNvPicPr/>
          <p:nvPr/>
        </p:nvPicPr>
        <p:blipFill>
          <a:blip r:embed="rId9">
            <a:extLst>
              <a:ext uri="{28A0092B-C50C-407E-A947-70E740481C1C}">
                <a14:useLocalDpi xmlns:a14="http://schemas.microsoft.com/office/drawing/2010/main" val="0"/>
              </a:ext>
            </a:extLst>
          </a:blip>
          <a:stretch>
            <a:fillRect/>
          </a:stretch>
        </p:blipFill>
        <p:spPr>
          <a:xfrm>
            <a:off x="1686327" y="12666081"/>
            <a:ext cx="6971539" cy="4590654"/>
          </a:xfrm>
          <a:prstGeom prst="rect">
            <a:avLst/>
          </a:prstGeom>
        </p:spPr>
      </p:pic>
      <p:sp>
        <p:nvSpPr>
          <p:cNvPr id="2" name="TextBox 1"/>
          <p:cNvSpPr txBox="1"/>
          <p:nvPr/>
        </p:nvSpPr>
        <p:spPr>
          <a:xfrm>
            <a:off x="8705809" y="12673983"/>
            <a:ext cx="5023515" cy="4462760"/>
          </a:xfrm>
          <a:prstGeom prst="rect">
            <a:avLst/>
          </a:prstGeom>
          <a:solidFill>
            <a:schemeClr val="bg1">
              <a:alpha val="79000"/>
            </a:schemeClr>
          </a:solidFill>
        </p:spPr>
        <p:txBody>
          <a:bodyPr wrap="square" rtlCol="0">
            <a:spAutoFit/>
          </a:bodyPr>
          <a:lstStyle/>
          <a:p>
            <a:r>
              <a:rPr lang="en-US" sz="2800" dirty="0">
                <a:latin typeface="Palatino" charset="0"/>
                <a:ea typeface="Palatino" charset="0"/>
                <a:cs typeface="Palatino" charset="0"/>
              </a:rPr>
              <a:t>Figure 1: Schematic diagram of semi-inclusive deep-inelastic scattering (SIDIS): a high-energy electron knocks a quark out of the nucleon. The quark forms a pion in the final state, which is detected along with the scattered electron.</a:t>
            </a:r>
          </a:p>
          <a:p>
            <a:endParaRPr lang="en-US" sz="6000" dirty="0" err="1"/>
          </a:p>
        </p:txBody>
      </p:sp>
      <p:sp>
        <p:nvSpPr>
          <p:cNvPr id="32" name="Text Placeholder 8"/>
          <p:cNvSpPr>
            <a:spLocks noGrp="1"/>
          </p:cNvSpPr>
          <p:nvPr>
            <p:ph type="body" sz="quarter" idx="21"/>
          </p:nvPr>
        </p:nvSpPr>
        <p:spPr>
          <a:xfrm>
            <a:off x="1371600" y="17308269"/>
            <a:ext cx="12801600" cy="804899"/>
          </a:xfrm>
        </p:spPr>
        <p:txBody>
          <a:bodyPr/>
          <a:lstStyle/>
          <a:p>
            <a:r>
              <a:rPr lang="en-US" sz="4400" b="1" dirty="0">
                <a:latin typeface="Palatino" charset="0"/>
                <a:ea typeface="Palatino" charset="0"/>
                <a:cs typeface="Palatino" charset="0"/>
              </a:rPr>
              <a:t>The Purpose</a:t>
            </a:r>
          </a:p>
        </p:txBody>
      </p:sp>
      <p:sp>
        <p:nvSpPr>
          <p:cNvPr id="33" name="Content Placeholder 2"/>
          <p:cNvSpPr>
            <a:spLocks noGrp="1"/>
          </p:cNvSpPr>
          <p:nvPr>
            <p:ph sz="quarter" idx="32"/>
          </p:nvPr>
        </p:nvSpPr>
        <p:spPr>
          <a:xfrm>
            <a:off x="1371599" y="18062413"/>
            <a:ext cx="12801600" cy="3546106"/>
          </a:xfrm>
          <a:solidFill>
            <a:schemeClr val="bg1">
              <a:alpha val="79000"/>
            </a:schemeClr>
          </a:solidFill>
        </p:spPr>
        <p:txBody>
          <a:bodyPr>
            <a:normAutofit lnSpcReduction="10000"/>
          </a:bodyPr>
          <a:lstStyle/>
          <a:p>
            <a:pPr marL="0" indent="0" algn="just">
              <a:buNone/>
            </a:pPr>
            <a:r>
              <a:rPr lang="en-US" sz="3200" dirty="0">
                <a:latin typeface="Palatino" charset="0"/>
                <a:ea typeface="Palatino" charset="0"/>
                <a:cs typeface="Palatino" charset="0"/>
              </a:rPr>
              <a:t>The purpose of this project is to perform a phenomenological analysis of SIDIS data from HERMES on an unpolarized target.  This study gives us information on the intrinsic motion of quarks inside nucleons, which is encoded in </a:t>
            </a:r>
            <a:r>
              <a:rPr lang="en-US" sz="3200" dirty="0" smtClean="0">
                <a:latin typeface="Palatino" charset="0"/>
                <a:ea typeface="Palatino" charset="0"/>
                <a:cs typeface="Palatino" charset="0"/>
              </a:rPr>
              <a:t>the so-called </a:t>
            </a:r>
            <a:r>
              <a:rPr lang="en-US" sz="3200" dirty="0">
                <a:latin typeface="Palatino" charset="0"/>
                <a:ea typeface="Palatino" charset="0"/>
                <a:cs typeface="Palatino" charset="0"/>
              </a:rPr>
              <a:t>transverse momentum dependent functions (TMDs).  Knowledge of TMDs allows one to </a:t>
            </a:r>
            <a:r>
              <a:rPr lang="en-US" sz="3200" dirty="0" smtClean="0">
                <a:latin typeface="Palatino" charset="0"/>
                <a:ea typeface="Palatino" charset="0"/>
                <a:cs typeface="Palatino" charset="0"/>
              </a:rPr>
              <a:t>create </a:t>
            </a:r>
            <a:r>
              <a:rPr lang="en-US" sz="3200" dirty="0" smtClean="0">
                <a:solidFill>
                  <a:srgbClr val="292934"/>
                </a:solidFill>
                <a:latin typeface="Palatino" charset="0"/>
                <a:ea typeface="Palatino" charset="0"/>
                <a:cs typeface="Palatino" charset="0"/>
              </a:rPr>
              <a:t>3-D </a:t>
            </a:r>
            <a:r>
              <a:rPr lang="en-US" sz="3200" dirty="0" smtClean="0">
                <a:latin typeface="Palatino" charset="0"/>
                <a:ea typeface="Palatino" charset="0"/>
                <a:cs typeface="Palatino" charset="0"/>
              </a:rPr>
              <a:t>maps of the longitudinal and transverse momenta of </a:t>
            </a:r>
            <a:r>
              <a:rPr lang="en-US" sz="3200" dirty="0" err="1" smtClean="0">
                <a:latin typeface="Palatino" charset="0"/>
                <a:ea typeface="Palatino" charset="0"/>
                <a:cs typeface="Palatino" charset="0"/>
              </a:rPr>
              <a:t>partons</a:t>
            </a:r>
            <a:r>
              <a:rPr lang="en-US" sz="3200" dirty="0" smtClean="0">
                <a:latin typeface="Palatino" charset="0"/>
                <a:ea typeface="Palatino" charset="0"/>
                <a:cs typeface="Palatino" charset="0"/>
              </a:rPr>
              <a:t> (quarks and gluons) in the nucleon.</a:t>
            </a:r>
            <a:endParaRPr lang="en-US" sz="3200" dirty="0">
              <a:latin typeface="Palatino" charset="0"/>
              <a:ea typeface="Palatino" charset="0"/>
              <a:cs typeface="Palatino" charset="0"/>
            </a:endParaRPr>
          </a:p>
        </p:txBody>
      </p:sp>
      <p:sp>
        <p:nvSpPr>
          <p:cNvPr id="57" name="Text Placeholder 8"/>
          <p:cNvSpPr>
            <a:spLocks noGrp="1"/>
          </p:cNvSpPr>
          <p:nvPr>
            <p:ph type="body" sz="quarter" idx="21"/>
          </p:nvPr>
        </p:nvSpPr>
        <p:spPr>
          <a:xfrm>
            <a:off x="29684911" y="26634851"/>
            <a:ext cx="12801600" cy="804899"/>
          </a:xfrm>
        </p:spPr>
        <p:txBody>
          <a:bodyPr/>
          <a:lstStyle/>
          <a:p>
            <a:r>
              <a:rPr lang="en-US" sz="4400" b="1" dirty="0">
                <a:latin typeface="Palatino" charset="0"/>
                <a:ea typeface="Palatino" charset="0"/>
                <a:cs typeface="Palatino" charset="0"/>
              </a:rPr>
              <a:t>Conclusions and outlook</a:t>
            </a:r>
          </a:p>
        </p:txBody>
      </p:sp>
      <p:sp>
        <p:nvSpPr>
          <p:cNvPr id="29" name="Text Placeholder 8"/>
          <p:cNvSpPr>
            <a:spLocks noGrp="1"/>
          </p:cNvSpPr>
          <p:nvPr>
            <p:ph type="body" sz="quarter" idx="21"/>
          </p:nvPr>
        </p:nvSpPr>
        <p:spPr>
          <a:xfrm>
            <a:off x="1371600" y="5486400"/>
            <a:ext cx="12801600" cy="804899"/>
          </a:xfrm>
        </p:spPr>
        <p:txBody>
          <a:bodyPr/>
          <a:lstStyle/>
          <a:p>
            <a:r>
              <a:rPr lang="en-US" sz="4400" b="1" dirty="0">
                <a:latin typeface="Palatino" charset="0"/>
                <a:ea typeface="Palatino" charset="0"/>
                <a:cs typeface="Palatino" charset="0"/>
              </a:rPr>
              <a:t>introduction</a:t>
            </a:r>
            <a:endParaRPr lang="en-US" sz="3600" b="1" dirty="0">
              <a:latin typeface="Palatino" charset="0"/>
              <a:ea typeface="Palatino" charset="0"/>
              <a:cs typeface="Palatino" charset="0"/>
            </a:endParaRPr>
          </a:p>
        </p:txBody>
      </p:sp>
      <p:sp>
        <p:nvSpPr>
          <p:cNvPr id="9" name="Text Placeholder 8"/>
          <p:cNvSpPr>
            <a:spLocks noGrp="1"/>
          </p:cNvSpPr>
          <p:nvPr>
            <p:ph type="body" sz="quarter" idx="21"/>
          </p:nvPr>
        </p:nvSpPr>
        <p:spPr>
          <a:xfrm>
            <a:off x="15544800" y="5486400"/>
            <a:ext cx="12801600" cy="804899"/>
          </a:xfrm>
        </p:spPr>
        <p:txBody>
          <a:bodyPr/>
          <a:lstStyle/>
          <a:p>
            <a:r>
              <a:rPr lang="en-US" sz="4400" b="1" dirty="0">
                <a:latin typeface="Palatino" charset="0"/>
                <a:ea typeface="Palatino" charset="0"/>
                <a:cs typeface="Palatino" charset="0"/>
              </a:rPr>
              <a:t>The model</a:t>
            </a:r>
          </a:p>
        </p:txBody>
      </p:sp>
      <p:sp>
        <p:nvSpPr>
          <p:cNvPr id="38" name="Text Placeholder 8"/>
          <p:cNvSpPr>
            <a:spLocks noGrp="1"/>
          </p:cNvSpPr>
          <p:nvPr>
            <p:ph type="body" sz="quarter" idx="21"/>
          </p:nvPr>
        </p:nvSpPr>
        <p:spPr>
          <a:xfrm>
            <a:off x="15568163" y="17940433"/>
            <a:ext cx="26732978" cy="815410"/>
          </a:xfrm>
        </p:spPr>
        <p:txBody>
          <a:bodyPr/>
          <a:lstStyle/>
          <a:p>
            <a:r>
              <a:rPr lang="en-US" sz="4400" b="1" dirty="0">
                <a:latin typeface="Palatino" charset="0"/>
                <a:ea typeface="Palatino" charset="0"/>
                <a:cs typeface="Palatino" charset="0"/>
              </a:rPr>
              <a:t>RESULTS</a:t>
            </a:r>
          </a:p>
        </p:txBody>
      </p:sp>
      <p:pic>
        <p:nvPicPr>
          <p:cNvPr id="60" name="Picture 59"/>
          <p:cNvPicPr>
            <a:picLocks noChangeAspect="1"/>
          </p:cNvPicPr>
          <p:nvPr/>
        </p:nvPicPr>
        <p:blipFill>
          <a:blip r:embed="rId10"/>
          <a:stretch>
            <a:fillRect/>
          </a:stretch>
        </p:blipFill>
        <p:spPr>
          <a:xfrm>
            <a:off x="254692" y="1348926"/>
            <a:ext cx="2783753" cy="2783753"/>
          </a:xfrm>
          <a:prstGeom prst="rect">
            <a:avLst/>
          </a:prstGeom>
        </p:spPr>
      </p:pic>
      <p:sp>
        <p:nvSpPr>
          <p:cNvPr id="5" name="TextBox 4"/>
          <p:cNvSpPr txBox="1"/>
          <p:nvPr/>
        </p:nvSpPr>
        <p:spPr>
          <a:xfrm>
            <a:off x="29684911" y="27570086"/>
            <a:ext cx="12801600" cy="3046988"/>
          </a:xfrm>
          <a:prstGeom prst="rect">
            <a:avLst/>
          </a:prstGeom>
          <a:noFill/>
        </p:spPr>
        <p:txBody>
          <a:bodyPr wrap="square" rtlCol="0">
            <a:spAutoFit/>
          </a:bodyPr>
          <a:lstStyle/>
          <a:p>
            <a:r>
              <a:rPr lang="en-US" sz="3200" dirty="0">
                <a:latin typeface="Palatino"/>
              </a:rPr>
              <a:t>We performed a phenomenological analysis of HERMES data on the  electroproduction of charged </a:t>
            </a:r>
            <a:r>
              <a:rPr lang="en-US" sz="3200" dirty="0" err="1">
                <a:latin typeface="Palatino"/>
              </a:rPr>
              <a:t>pions</a:t>
            </a:r>
            <a:r>
              <a:rPr lang="en-US" sz="3200" dirty="0">
                <a:latin typeface="Palatino"/>
              </a:rPr>
              <a:t> and kaons from both proton and deuteron targets. </a:t>
            </a:r>
            <a:r>
              <a:rPr lang="en-US" sz="3200" dirty="0">
                <a:latin typeface="Palatino" charset="0"/>
                <a:ea typeface="Palatino" charset="0"/>
                <a:cs typeface="Palatino" charset="0"/>
              </a:rPr>
              <a:t>The determination of the nonperturbative parameters of TMDs requires very careful selection of the experimental data compatible with factorization. </a:t>
            </a:r>
            <a:r>
              <a:rPr lang="en-US" sz="3200" dirty="0">
                <a:latin typeface="Palatino"/>
              </a:rPr>
              <a:t>We suggest that cut in rapidity can be used for such a selection.</a:t>
            </a:r>
          </a:p>
        </p:txBody>
      </p:sp>
      <p:sp>
        <p:nvSpPr>
          <p:cNvPr id="34" name="Text Placeholder 8"/>
          <p:cNvSpPr>
            <a:spLocks noGrp="1"/>
          </p:cNvSpPr>
          <p:nvPr>
            <p:ph type="body" sz="quarter" idx="21"/>
          </p:nvPr>
        </p:nvSpPr>
        <p:spPr>
          <a:xfrm>
            <a:off x="1371600" y="21803092"/>
            <a:ext cx="12801600" cy="804899"/>
          </a:xfrm>
        </p:spPr>
        <p:txBody>
          <a:bodyPr/>
          <a:lstStyle/>
          <a:p>
            <a:r>
              <a:rPr lang="en-US" sz="4400" b="1" dirty="0">
                <a:latin typeface="Palatino" charset="0"/>
                <a:ea typeface="Palatino" charset="0"/>
                <a:cs typeface="Palatino" charset="0"/>
              </a:rPr>
              <a:t>The DATA</a:t>
            </a:r>
          </a:p>
        </p:txBody>
      </p:sp>
      <p:pic>
        <p:nvPicPr>
          <p:cNvPr id="20" name="Picture 19"/>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917813" y="1195034"/>
            <a:ext cx="6046497" cy="3133855"/>
          </a:xfrm>
          <a:prstGeom prst="rect">
            <a:avLst/>
          </a:prstGeom>
        </p:spPr>
      </p:pic>
      <p:pic>
        <p:nvPicPr>
          <p:cNvPr id="97" name="Picture 96" descr="HERMES_Mult_2.jpe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817665" y="28574081"/>
            <a:ext cx="12116546" cy="2455255"/>
          </a:xfrm>
          <a:prstGeom prst="rect">
            <a:avLst/>
          </a:prstGeom>
        </p:spPr>
      </p:pic>
      <p:sp>
        <p:nvSpPr>
          <p:cNvPr id="53" name="TextBox 52"/>
          <p:cNvSpPr txBox="1"/>
          <p:nvPr/>
        </p:nvSpPr>
        <p:spPr>
          <a:xfrm rot="16200000">
            <a:off x="296328" y="28679912"/>
            <a:ext cx="2518803" cy="461665"/>
          </a:xfrm>
          <a:prstGeom prst="rect">
            <a:avLst/>
          </a:prstGeom>
          <a:noFill/>
        </p:spPr>
        <p:txBody>
          <a:bodyPr wrap="square" rtlCol="0">
            <a:spAutoFit/>
          </a:bodyPr>
          <a:lstStyle/>
          <a:p>
            <a:r>
              <a:rPr lang="en-US" sz="2400" b="1" dirty="0"/>
              <a:t>Multiplicity</a:t>
            </a:r>
          </a:p>
        </p:txBody>
      </p:sp>
      <p:sp>
        <p:nvSpPr>
          <p:cNvPr id="54" name="TextBox 53"/>
          <p:cNvSpPr txBox="1"/>
          <p:nvPr/>
        </p:nvSpPr>
        <p:spPr>
          <a:xfrm>
            <a:off x="10710203" y="28171927"/>
            <a:ext cx="1248818" cy="461665"/>
          </a:xfrm>
          <a:prstGeom prst="rect">
            <a:avLst/>
          </a:prstGeom>
          <a:noFill/>
        </p:spPr>
        <p:txBody>
          <a:bodyPr wrap="square" rtlCol="0">
            <a:spAutoFit/>
          </a:bodyPr>
          <a:lstStyle/>
          <a:p>
            <a:r>
              <a:rPr lang="en-US" sz="2400" b="1" dirty="0" err="1"/>
              <a:t>kaon</a:t>
            </a:r>
            <a:endParaRPr lang="en-US" sz="2400" b="1" dirty="0"/>
          </a:p>
        </p:txBody>
      </p:sp>
      <p:sp>
        <p:nvSpPr>
          <p:cNvPr id="98" name="TextBox 97"/>
          <p:cNvSpPr txBox="1"/>
          <p:nvPr/>
        </p:nvSpPr>
        <p:spPr>
          <a:xfrm>
            <a:off x="4550780" y="28150761"/>
            <a:ext cx="1248818" cy="461665"/>
          </a:xfrm>
          <a:prstGeom prst="rect">
            <a:avLst/>
          </a:prstGeom>
          <a:noFill/>
        </p:spPr>
        <p:txBody>
          <a:bodyPr wrap="square" rtlCol="0">
            <a:spAutoFit/>
          </a:bodyPr>
          <a:lstStyle/>
          <a:p>
            <a:r>
              <a:rPr lang="en-US" sz="2400" b="1" dirty="0"/>
              <a:t>pion</a:t>
            </a:r>
          </a:p>
        </p:txBody>
      </p:sp>
      <p:sp>
        <p:nvSpPr>
          <p:cNvPr id="55" name="TextBox 54"/>
          <p:cNvSpPr txBox="1"/>
          <p:nvPr/>
        </p:nvSpPr>
        <p:spPr>
          <a:xfrm>
            <a:off x="1108364" y="30775344"/>
            <a:ext cx="13136631" cy="523220"/>
          </a:xfrm>
          <a:prstGeom prst="rect">
            <a:avLst/>
          </a:prstGeom>
          <a:noFill/>
        </p:spPr>
        <p:txBody>
          <a:bodyPr wrap="square" rtlCol="0">
            <a:spAutoFit/>
          </a:bodyPr>
          <a:lstStyle/>
          <a:p>
            <a:r>
              <a:rPr lang="en-US" sz="2800" dirty="0">
                <a:latin typeface="Palatino"/>
                <a:cs typeface="Palatino"/>
              </a:rPr>
              <a:t>Figure 2: HERMES multiplicity data as a function of </a:t>
            </a:r>
            <a:r>
              <a:rPr lang="en-US" sz="2800" i="1" dirty="0" err="1">
                <a:latin typeface="Palatino"/>
                <a:cs typeface="Palatino"/>
              </a:rPr>
              <a:t>P</a:t>
            </a:r>
            <a:r>
              <a:rPr lang="en-US" sz="2800" i="1" baseline="-25000" dirty="0" err="1">
                <a:latin typeface="Palatino"/>
                <a:cs typeface="Palatino"/>
              </a:rPr>
              <a:t>hT</a:t>
            </a:r>
            <a:r>
              <a:rPr lang="en-US" sz="2800" dirty="0">
                <a:latin typeface="Palatino"/>
                <a:cs typeface="Palatino"/>
              </a:rPr>
              <a:t>.  Plots are from Ref. [1]</a:t>
            </a:r>
          </a:p>
        </p:txBody>
      </p:sp>
      <p:pic>
        <p:nvPicPr>
          <p:cNvPr id="61" name="Picture 60" descr="latex-image-1.pdf"/>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772799" y="25742051"/>
            <a:ext cx="9990547" cy="1141162"/>
          </a:xfrm>
          <a:prstGeom prst="rect">
            <a:avLst/>
          </a:prstGeom>
        </p:spPr>
      </p:pic>
      <p:pic>
        <p:nvPicPr>
          <p:cNvPr id="62" name="Picture 61" descr="latex-image-1.pdf"/>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2123118" y="6322272"/>
            <a:ext cx="2760118" cy="475483"/>
          </a:xfrm>
          <a:prstGeom prst="rect">
            <a:avLst/>
          </a:prstGeom>
        </p:spPr>
      </p:pic>
      <p:pic>
        <p:nvPicPr>
          <p:cNvPr id="64" name="Picture 63" descr="latex-image-1.pdf"/>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5893838" y="6881055"/>
            <a:ext cx="2986600" cy="476461"/>
          </a:xfrm>
          <a:prstGeom prst="rect">
            <a:avLst/>
          </a:prstGeom>
        </p:spPr>
      </p:pic>
      <p:pic>
        <p:nvPicPr>
          <p:cNvPr id="71" name="Picture 70" descr="latex-image-1.pdf"/>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7151544" y="12850728"/>
            <a:ext cx="1595959" cy="373737"/>
          </a:xfrm>
          <a:prstGeom prst="rect">
            <a:avLst/>
          </a:prstGeom>
        </p:spPr>
      </p:pic>
      <p:pic>
        <p:nvPicPr>
          <p:cNvPr id="99" name="Picture 98" descr="latex-image-1.pdf"/>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23645113" y="13287098"/>
            <a:ext cx="1554338" cy="408512"/>
          </a:xfrm>
          <a:prstGeom prst="rect">
            <a:avLst/>
          </a:prstGeom>
        </p:spPr>
      </p:pic>
      <p:sp>
        <p:nvSpPr>
          <p:cNvPr id="58" name="Content Placeholder 2"/>
          <p:cNvSpPr>
            <a:spLocks noGrp="1"/>
          </p:cNvSpPr>
          <p:nvPr>
            <p:ph sz="quarter" idx="32"/>
          </p:nvPr>
        </p:nvSpPr>
        <p:spPr>
          <a:xfrm>
            <a:off x="29634895" y="8931968"/>
            <a:ext cx="12923039" cy="8215659"/>
          </a:xfrm>
          <a:solidFill>
            <a:schemeClr val="bg1">
              <a:alpha val="81000"/>
            </a:schemeClr>
          </a:solidFill>
        </p:spPr>
        <p:txBody>
          <a:bodyPr>
            <a:normAutofit/>
          </a:bodyPr>
          <a:lstStyle/>
          <a:p>
            <a:pPr marL="0" indent="0">
              <a:buNone/>
            </a:pPr>
            <a:r>
              <a:rPr lang="en-US" sz="3200" dirty="0">
                <a:latin typeface="Palatino" charset="0"/>
                <a:ea typeface="Palatino" charset="0"/>
                <a:cs typeface="Palatino" charset="0"/>
              </a:rPr>
              <a:t>We apply Eq. (1) to the data using appropriate isospin relations for the proton and deuteron targets.  The analysis of the data will be done using the standard       minimization </a:t>
            </a:r>
            <a:r>
              <a:rPr lang="en-US" sz="3200" dirty="0" smtClean="0">
                <a:latin typeface="Palatino" charset="0"/>
                <a:ea typeface="Palatino" charset="0"/>
                <a:cs typeface="Palatino" charset="0"/>
              </a:rPr>
              <a:t>procedure. The </a:t>
            </a:r>
            <a:r>
              <a:rPr lang="en-US" sz="3200" dirty="0">
                <a:latin typeface="Palatino" charset="0"/>
                <a:ea typeface="Palatino" charset="0"/>
                <a:cs typeface="Palatino" charset="0"/>
              </a:rPr>
              <a:t>main objective of our analysis is understanding of the correct criteria for data selection. A recent paper </a:t>
            </a:r>
            <a:r>
              <a:rPr lang="en-US" sz="3200" dirty="0">
                <a:latin typeface="Palatino"/>
                <a:cs typeface="Palatino"/>
              </a:rPr>
              <a:t>[2] studied SIDIS process and limits of TMD factorization. </a:t>
            </a:r>
            <a:r>
              <a:rPr lang="en-US" sz="3200" dirty="0">
                <a:latin typeface="Palatino" charset="0"/>
                <a:ea typeface="Palatino" charset="0"/>
                <a:cs typeface="Palatino" charset="0"/>
              </a:rPr>
              <a:t>The authors propose a criteria for identifying the current fragmentation region — the kinematical region where a factorization picture with fragmentation functions is appropriate for studies of transverse-momentum-dependent (TMD) functions - based on a rapidity selection filter of the data.  We apply a cut on the boost invariant difference of the target nucleon rapidity, and the produced hadron rapidity in the </a:t>
            </a:r>
            <a:r>
              <a:rPr lang="en-US" sz="3200" dirty="0" err="1">
                <a:latin typeface="Palatino" charset="0"/>
                <a:ea typeface="Palatino" charset="0"/>
                <a:cs typeface="Palatino" charset="0"/>
              </a:rPr>
              <a:t>Breit</a:t>
            </a:r>
            <a:r>
              <a:rPr lang="en-US" sz="3200" dirty="0">
                <a:latin typeface="Palatino" charset="0"/>
                <a:ea typeface="Palatino" charset="0"/>
                <a:cs typeface="Palatino" charset="0"/>
              </a:rPr>
              <a:t> frame,  </a:t>
            </a:r>
            <a:r>
              <a:rPr lang="en-US" sz="3200" dirty="0" smtClean="0">
                <a:latin typeface="Palatino" charset="0"/>
                <a:ea typeface="Palatino" charset="0"/>
                <a:cs typeface="Palatino" charset="0"/>
              </a:rPr>
              <a:t>         </a:t>
            </a:r>
            <a:r>
              <a:rPr lang="en-US" sz="3200" dirty="0" smtClean="0">
                <a:latin typeface="Palatino"/>
                <a:cs typeface="Palatino"/>
              </a:rPr>
              <a:t>    .  It </a:t>
            </a:r>
            <a:r>
              <a:rPr lang="en-US" sz="3200" dirty="0">
                <a:latin typeface="Palatino"/>
                <a:cs typeface="Palatino"/>
              </a:rPr>
              <a:t>was pointed out that for current region this difference should be of order of 3-4 units in </a:t>
            </a:r>
            <a:r>
              <a:rPr lang="en-US" sz="3200" dirty="0" smtClean="0">
                <a:latin typeface="Palatino"/>
                <a:cs typeface="Palatino"/>
              </a:rPr>
              <a:t>rapidity. In </a:t>
            </a:r>
            <a:r>
              <a:rPr lang="en-US" sz="3200" dirty="0">
                <a:latin typeface="Palatino"/>
                <a:cs typeface="Palatino"/>
              </a:rPr>
              <a:t>our fits we introduce a set of cuts motivated by validity of TMD factorization [2]:</a:t>
            </a:r>
            <a:endParaRPr lang="en-US" sz="3200" dirty="0">
              <a:latin typeface="Palatino" charset="0"/>
              <a:ea typeface="Palatino" charset="0"/>
              <a:cs typeface="Palatino" charset="0"/>
            </a:endParaRPr>
          </a:p>
          <a:p>
            <a:pPr marL="0" indent="0">
              <a:buNone/>
            </a:pPr>
            <a:endParaRPr lang="en-US" sz="3200" dirty="0">
              <a:latin typeface="Palatino" charset="0"/>
              <a:ea typeface="Palatino" charset="0"/>
              <a:cs typeface="Palatino" charset="0"/>
            </a:endParaRPr>
          </a:p>
        </p:txBody>
      </p:sp>
      <p:pic>
        <p:nvPicPr>
          <p:cNvPr id="46" name="Picture 45"/>
          <p:cNvPicPr>
            <a:picLocks noChangeAspect="1"/>
          </p:cNvPicPr>
          <p:nvPr/>
        </p:nvPicPr>
        <p:blipFill>
          <a:blip r:embed="rId18"/>
          <a:stretch>
            <a:fillRect/>
          </a:stretch>
        </p:blipFill>
        <p:spPr>
          <a:xfrm>
            <a:off x="37528500" y="1714501"/>
            <a:ext cx="5842000" cy="1974474"/>
          </a:xfrm>
          <a:prstGeom prst="rect">
            <a:avLst/>
          </a:prstGeom>
        </p:spPr>
      </p:pic>
      <p:pic>
        <p:nvPicPr>
          <p:cNvPr id="70" name="Picture 69" descr="latex-image-1.pdf">
            <a:extLst>
              <a:ext uri="{FF2B5EF4-FFF2-40B4-BE49-F238E27FC236}">
                <a16:creationId xmlns="" xmlns:a16="http://schemas.microsoft.com/office/drawing/2014/main" id="{0B31FC9E-394B-E844-B4D0-ECD61C901190}"/>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29893463" y="6142566"/>
            <a:ext cx="11734744" cy="1048502"/>
          </a:xfrm>
          <a:prstGeom prst="rect">
            <a:avLst/>
          </a:prstGeom>
        </p:spPr>
      </p:pic>
      <p:pic>
        <p:nvPicPr>
          <p:cNvPr id="63" name="Picture 62"/>
          <p:cNvPicPr>
            <a:picLocks noChangeAspect="1"/>
          </p:cNvPicPr>
          <p:nvPr/>
        </p:nvPicPr>
        <p:blipFill>
          <a:blip r:embed="rId20"/>
          <a:stretch>
            <a:fillRect/>
          </a:stretch>
        </p:blipFill>
        <p:spPr>
          <a:xfrm>
            <a:off x="31832824" y="16908090"/>
            <a:ext cx="1397000" cy="342900"/>
          </a:xfrm>
          <a:prstGeom prst="rect">
            <a:avLst/>
          </a:prstGeom>
        </p:spPr>
      </p:pic>
      <p:pic>
        <p:nvPicPr>
          <p:cNvPr id="65" name="Picture 64"/>
          <p:cNvPicPr>
            <a:picLocks noChangeAspect="1"/>
          </p:cNvPicPr>
          <p:nvPr/>
        </p:nvPicPr>
        <p:blipFill>
          <a:blip r:embed="rId21"/>
          <a:stretch>
            <a:fillRect/>
          </a:stretch>
        </p:blipFill>
        <p:spPr>
          <a:xfrm>
            <a:off x="33707882" y="16810132"/>
            <a:ext cx="3517900" cy="520700"/>
          </a:xfrm>
          <a:prstGeom prst="rect">
            <a:avLst/>
          </a:prstGeom>
        </p:spPr>
      </p:pic>
      <p:sp>
        <p:nvSpPr>
          <p:cNvPr id="67" name="TextBox 66"/>
          <p:cNvSpPr txBox="1"/>
          <p:nvPr/>
        </p:nvSpPr>
        <p:spPr>
          <a:xfrm>
            <a:off x="15770026" y="18382718"/>
            <a:ext cx="26672439" cy="2062103"/>
          </a:xfrm>
          <a:prstGeom prst="rect">
            <a:avLst/>
          </a:prstGeom>
          <a:noFill/>
        </p:spPr>
        <p:txBody>
          <a:bodyPr wrap="square" rtlCol="0">
            <a:spAutoFit/>
          </a:bodyPr>
          <a:lstStyle/>
          <a:p>
            <a:endParaRPr lang="en-US" sz="3200" dirty="0" smtClean="0">
              <a:latin typeface="Palatino"/>
            </a:endParaRPr>
          </a:p>
          <a:p>
            <a:r>
              <a:rPr lang="en-US" sz="3200" dirty="0" smtClean="0">
                <a:latin typeface="Palatino"/>
              </a:rPr>
              <a:t>We </a:t>
            </a:r>
            <a:r>
              <a:rPr lang="en-US" sz="3200" dirty="0">
                <a:latin typeface="Palatino"/>
              </a:rPr>
              <a:t>perform the analysis of HERMES data using new cuts and  </a:t>
            </a:r>
            <a:r>
              <a:rPr lang="en-US" sz="3200" dirty="0" smtClean="0">
                <a:latin typeface="Palatino"/>
              </a:rPr>
              <a:t>            . </a:t>
            </a:r>
            <a:r>
              <a:rPr lang="en-US" sz="3200" dirty="0">
                <a:latin typeface="Palatino"/>
              </a:rPr>
              <a:t>The number of data points range from 460 for </a:t>
            </a:r>
            <a:r>
              <a:rPr lang="en-US" sz="3200" dirty="0">
                <a:latin typeface="Palatino"/>
                <a:cs typeface="Palatino"/>
              </a:rPr>
              <a:t> </a:t>
            </a:r>
            <a:r>
              <a:rPr lang="en-US" sz="3200" dirty="0" smtClean="0">
                <a:latin typeface="Palatino"/>
                <a:cs typeface="Palatino"/>
              </a:rPr>
              <a:t>             </a:t>
            </a:r>
            <a:r>
              <a:rPr lang="en-US" sz="3200" dirty="0" smtClean="0">
                <a:latin typeface="Palatino"/>
              </a:rPr>
              <a:t>&gt; </a:t>
            </a:r>
            <a:r>
              <a:rPr lang="en-US" sz="3200" dirty="0">
                <a:latin typeface="Palatino"/>
              </a:rPr>
              <a:t>1.5 to 47 for </a:t>
            </a:r>
          </a:p>
          <a:p>
            <a:r>
              <a:rPr lang="en-US" sz="3200" dirty="0">
                <a:latin typeface="Palatino"/>
                <a:cs typeface="Palatino"/>
              </a:rPr>
              <a:t> </a:t>
            </a:r>
            <a:r>
              <a:rPr lang="en-US" sz="3200" dirty="0" smtClean="0">
                <a:latin typeface="Palatino"/>
                <a:cs typeface="Palatino"/>
              </a:rPr>
              <a:t>            </a:t>
            </a:r>
            <a:r>
              <a:rPr lang="en-US" sz="3200" dirty="0" smtClean="0">
                <a:latin typeface="Palatino"/>
              </a:rPr>
              <a:t>&gt; </a:t>
            </a:r>
            <a:r>
              <a:rPr lang="en-US" sz="3200" dirty="0">
                <a:latin typeface="Palatino"/>
              </a:rPr>
              <a:t>3.7 and  the                    range from 1.4 to 1.3. We see that cuts in rapidity have impact on the fitted values of parameters. We show fits</a:t>
            </a:r>
          </a:p>
          <a:p>
            <a:r>
              <a:rPr lang="en-US" sz="3200" dirty="0">
                <a:latin typeface="Palatino"/>
              </a:rPr>
              <a:t>for </a:t>
            </a:r>
            <a:r>
              <a:rPr lang="en-US" sz="3200" dirty="0">
                <a:latin typeface="Palatino"/>
                <a:cs typeface="Palatino"/>
              </a:rPr>
              <a:t> </a:t>
            </a:r>
            <a:r>
              <a:rPr lang="en-US" sz="3200" dirty="0" smtClean="0">
                <a:latin typeface="Palatino"/>
                <a:cs typeface="Palatino"/>
              </a:rPr>
              <a:t>              </a:t>
            </a:r>
            <a:r>
              <a:rPr lang="en-US" sz="3200" dirty="0" smtClean="0">
                <a:latin typeface="Palatino"/>
              </a:rPr>
              <a:t>&gt; </a:t>
            </a:r>
            <a:r>
              <a:rPr lang="en-US" sz="3200" dirty="0">
                <a:latin typeface="Palatino"/>
              </a:rPr>
              <a:t>2.5 for 441 data points fitted using nested sampling algorithm </a:t>
            </a:r>
            <a:r>
              <a:rPr lang="en-US" sz="3200" dirty="0">
                <a:latin typeface="Palatino"/>
                <a:cs typeface="Palatino"/>
              </a:rPr>
              <a:t>[4]</a:t>
            </a:r>
            <a:r>
              <a:rPr lang="en-US" sz="3200" dirty="0">
                <a:latin typeface="Palatino"/>
              </a:rPr>
              <a:t>. Results are presented in Figs. 3, 4. </a:t>
            </a:r>
          </a:p>
        </p:txBody>
      </p:sp>
      <p:pic>
        <p:nvPicPr>
          <p:cNvPr id="16" name="Picture 15"/>
          <p:cNvPicPr>
            <a:picLocks noChangeAspect="1"/>
          </p:cNvPicPr>
          <p:nvPr/>
        </p:nvPicPr>
        <p:blipFill>
          <a:blip r:embed="rId22"/>
          <a:stretch>
            <a:fillRect/>
          </a:stretch>
        </p:blipFill>
        <p:spPr>
          <a:xfrm>
            <a:off x="19740461" y="19377586"/>
            <a:ext cx="1676400" cy="520700"/>
          </a:xfrm>
          <a:prstGeom prst="rect">
            <a:avLst/>
          </a:prstGeom>
        </p:spPr>
      </p:pic>
      <p:sp>
        <p:nvSpPr>
          <p:cNvPr id="36" name="TextBox 35"/>
          <p:cNvSpPr txBox="1"/>
          <p:nvPr/>
        </p:nvSpPr>
        <p:spPr>
          <a:xfrm>
            <a:off x="1038733" y="31869417"/>
            <a:ext cx="25364444" cy="954107"/>
          </a:xfrm>
          <a:prstGeom prst="rect">
            <a:avLst/>
          </a:prstGeom>
          <a:noFill/>
        </p:spPr>
        <p:txBody>
          <a:bodyPr wrap="none" rtlCol="0">
            <a:spAutoFit/>
          </a:bodyPr>
          <a:lstStyle/>
          <a:p>
            <a:r>
              <a:rPr lang="en-US" sz="2800" dirty="0">
                <a:latin typeface="Palatino" charset="0"/>
                <a:ea typeface="Palatino" charset="0"/>
                <a:cs typeface="Palatino" charset="0"/>
              </a:rPr>
              <a:t>[1] </a:t>
            </a:r>
            <a:r>
              <a:rPr lang="en-US" sz="2800" dirty="0">
                <a:latin typeface="Palatino"/>
                <a:cs typeface="Palatino"/>
              </a:rPr>
              <a:t>A. </a:t>
            </a:r>
            <a:r>
              <a:rPr lang="en-US" sz="2800" dirty="0" err="1">
                <a:latin typeface="Palatino"/>
                <a:cs typeface="Palatino"/>
              </a:rPr>
              <a:t>Airapetian</a:t>
            </a:r>
            <a:r>
              <a:rPr lang="en-US" sz="2800" dirty="0">
                <a:latin typeface="Palatino"/>
                <a:cs typeface="Palatino"/>
              </a:rPr>
              <a:t>, et al., Phys. Rev. </a:t>
            </a:r>
            <a:r>
              <a:rPr lang="en-US" sz="2800" b="1" dirty="0">
                <a:latin typeface="Palatino"/>
                <a:cs typeface="Palatino"/>
              </a:rPr>
              <a:t>D87</a:t>
            </a:r>
            <a:r>
              <a:rPr lang="en-US" sz="2800" dirty="0">
                <a:latin typeface="Palatino"/>
                <a:cs typeface="Palatino"/>
              </a:rPr>
              <a:t>, 074029 (2013), [2] M. </a:t>
            </a:r>
            <a:r>
              <a:rPr lang="en-US" sz="2800" dirty="0" err="1">
                <a:latin typeface="Palatino"/>
                <a:cs typeface="Palatino"/>
              </a:rPr>
              <a:t>Boglione</a:t>
            </a:r>
            <a:r>
              <a:rPr lang="en-US" sz="2800" dirty="0">
                <a:latin typeface="Palatino"/>
                <a:cs typeface="Palatino"/>
              </a:rPr>
              <a:t>, et al., Phys. </a:t>
            </a:r>
            <a:r>
              <a:rPr lang="en-US" sz="2800" dirty="0" err="1">
                <a:latin typeface="Palatino"/>
                <a:cs typeface="Palatino"/>
              </a:rPr>
              <a:t>Lett</a:t>
            </a:r>
            <a:r>
              <a:rPr lang="en-US" sz="2800" dirty="0">
                <a:latin typeface="Palatino"/>
                <a:cs typeface="Palatino"/>
              </a:rPr>
              <a:t>. </a:t>
            </a:r>
            <a:r>
              <a:rPr lang="en-US" sz="2800" b="1" dirty="0">
                <a:latin typeface="Palatino"/>
                <a:cs typeface="Palatino"/>
              </a:rPr>
              <a:t>B766</a:t>
            </a:r>
            <a:r>
              <a:rPr lang="en-US" sz="2800" dirty="0">
                <a:latin typeface="Palatino"/>
                <a:cs typeface="Palatino"/>
              </a:rPr>
              <a:t>, 245-253 (2017), </a:t>
            </a:r>
          </a:p>
          <a:p>
            <a:r>
              <a:rPr lang="en-US" sz="2800" dirty="0">
                <a:latin typeface="Palatino"/>
                <a:cs typeface="Palatino"/>
              </a:rPr>
              <a:t>[3] M. </a:t>
            </a:r>
            <a:r>
              <a:rPr lang="en-US" sz="2800" dirty="0" err="1">
                <a:latin typeface="Palatino"/>
                <a:cs typeface="Palatino"/>
              </a:rPr>
              <a:t>Anselmino</a:t>
            </a:r>
            <a:r>
              <a:rPr lang="en-US" sz="2800" dirty="0">
                <a:latin typeface="Palatino"/>
                <a:cs typeface="Palatino"/>
              </a:rPr>
              <a:t>, et al., JHEP </a:t>
            </a:r>
            <a:r>
              <a:rPr lang="en-US" sz="2800" b="1" dirty="0">
                <a:latin typeface="Palatino"/>
                <a:cs typeface="Palatino"/>
              </a:rPr>
              <a:t>1404</a:t>
            </a:r>
            <a:r>
              <a:rPr lang="en-US" sz="2800" dirty="0">
                <a:latin typeface="Palatino"/>
                <a:cs typeface="Palatino"/>
              </a:rPr>
              <a:t>, 005 (2014), [4] </a:t>
            </a:r>
            <a:r>
              <a:rPr lang="en-US" sz="2800" dirty="0">
                <a:latin typeface="Palatino" pitchFamily="2" charset="77"/>
                <a:ea typeface="Palatino" pitchFamily="2" charset="77"/>
                <a:cs typeface="Times New Roman" panose="02020603050405020304" pitchFamily="18" charset="0"/>
              </a:rPr>
              <a:t>Skilling, John (2006). "Nested Sampling for General Bayesian Computation". </a:t>
            </a:r>
            <a:r>
              <a:rPr lang="en-US" sz="2800" i="1" dirty="0">
                <a:latin typeface="Palatino" pitchFamily="2" charset="77"/>
                <a:ea typeface="Palatino" pitchFamily="2" charset="77"/>
                <a:cs typeface="Times New Roman" panose="02020603050405020304" pitchFamily="18" charset="0"/>
              </a:rPr>
              <a:t>Bayesian Analysis</a:t>
            </a:r>
            <a:r>
              <a:rPr lang="en-US" sz="2800" dirty="0">
                <a:latin typeface="Palatino" pitchFamily="2" charset="77"/>
                <a:ea typeface="Palatino" pitchFamily="2" charset="77"/>
                <a:cs typeface="Times New Roman" panose="02020603050405020304" pitchFamily="18" charset="0"/>
              </a:rPr>
              <a:t>. </a:t>
            </a:r>
            <a:r>
              <a:rPr lang="en-US" sz="2800" b="1" dirty="0">
                <a:latin typeface="Palatino" pitchFamily="2" charset="77"/>
                <a:ea typeface="Palatino" pitchFamily="2" charset="77"/>
                <a:cs typeface="Times New Roman" panose="02020603050405020304" pitchFamily="18" charset="0"/>
              </a:rPr>
              <a:t>1</a:t>
            </a:r>
            <a:r>
              <a:rPr lang="en-US" sz="2800" dirty="0">
                <a:latin typeface="Palatino" pitchFamily="2" charset="77"/>
                <a:ea typeface="Palatino" pitchFamily="2" charset="77"/>
                <a:cs typeface="Times New Roman" panose="02020603050405020304" pitchFamily="18" charset="0"/>
              </a:rPr>
              <a:t> (4): 833–860 </a:t>
            </a:r>
          </a:p>
        </p:txBody>
      </p:sp>
      <p:pic>
        <p:nvPicPr>
          <p:cNvPr id="72" name="Picture 71" descr="latex-image-1.pdf">
            <a:extLst>
              <a:ext uri="{FF2B5EF4-FFF2-40B4-BE49-F238E27FC236}">
                <a16:creationId xmlns="" xmlns:a16="http://schemas.microsoft.com/office/drawing/2014/main" id="{4EC12939-3926-8444-9B52-D2503AB707CC}"/>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30988371" y="7301936"/>
            <a:ext cx="3873484" cy="387348"/>
          </a:xfrm>
          <a:prstGeom prst="rect">
            <a:avLst/>
          </a:prstGeom>
        </p:spPr>
      </p:pic>
      <p:pic>
        <p:nvPicPr>
          <p:cNvPr id="10" name="Picture 9">
            <a:extLst>
              <a:ext uri="{FF2B5EF4-FFF2-40B4-BE49-F238E27FC236}">
                <a16:creationId xmlns="" xmlns:a16="http://schemas.microsoft.com/office/drawing/2014/main" id="{DAEBD81E-6625-5D45-9280-BDDFF369C16F}"/>
              </a:ext>
            </a:extLst>
          </p:cNvPr>
          <p:cNvPicPr>
            <a:picLocks noChangeAspect="1"/>
          </p:cNvPicPr>
          <p:nvPr/>
        </p:nvPicPr>
        <p:blipFill>
          <a:blip r:embed="rId24"/>
          <a:stretch>
            <a:fillRect/>
          </a:stretch>
        </p:blipFill>
        <p:spPr>
          <a:xfrm>
            <a:off x="37537028" y="16828746"/>
            <a:ext cx="2768600" cy="469900"/>
          </a:xfrm>
          <a:prstGeom prst="rect">
            <a:avLst/>
          </a:prstGeom>
        </p:spPr>
      </p:pic>
      <p:sp>
        <p:nvSpPr>
          <p:cNvPr id="69" name="Content Placeholder 2">
            <a:extLst>
              <a:ext uri="{FF2B5EF4-FFF2-40B4-BE49-F238E27FC236}">
                <a16:creationId xmlns="" xmlns:a16="http://schemas.microsoft.com/office/drawing/2014/main" id="{203E2FF5-8B02-DD43-9004-2CF7D17333BC}"/>
              </a:ext>
            </a:extLst>
          </p:cNvPr>
          <p:cNvSpPr txBox="1">
            <a:spLocks/>
          </p:cNvSpPr>
          <p:nvPr/>
        </p:nvSpPr>
        <p:spPr>
          <a:xfrm>
            <a:off x="29332814" y="5406027"/>
            <a:ext cx="12923039" cy="2837607"/>
          </a:xfrm>
          <a:prstGeom prst="rect">
            <a:avLst/>
          </a:prstGeom>
          <a:noFill/>
        </p:spPr>
        <p:txBody>
          <a:bodyPr vert="horz" lIns="365760" tIns="182880" rIns="91440" bIns="45720" rtlCol="0">
            <a:normAutofit/>
          </a:bodyPr>
          <a:lstStyle>
            <a:lvl1pPr marL="257175" indent="-257175" algn="l" defTabSz="2468880" rtl="0" eaLnBrk="1" latinLnBrk="0" hangingPunct="1">
              <a:lnSpc>
                <a:spcPct val="100000"/>
              </a:lnSpc>
              <a:spcBef>
                <a:spcPts val="675"/>
              </a:spcBef>
              <a:buClr>
                <a:schemeClr val="accent2"/>
              </a:buClr>
              <a:buFont typeface="Arial" panose="020B0604020202020204" pitchFamily="34" charset="0"/>
              <a:buChar char="•"/>
              <a:defRPr sz="1575" kern="1200" baseline="0">
                <a:solidFill>
                  <a:schemeClr val="tx1"/>
                </a:solidFill>
                <a:latin typeface="+mn-lt"/>
                <a:ea typeface="+mn-ea"/>
                <a:cs typeface="+mn-cs"/>
              </a:defRPr>
            </a:lvl1pPr>
            <a:lvl2pPr marL="617220" indent="-257175" algn="l" defTabSz="2468880" rtl="0" eaLnBrk="1" latinLnBrk="0" hangingPunct="1">
              <a:lnSpc>
                <a:spcPct val="100000"/>
              </a:lnSpc>
              <a:spcBef>
                <a:spcPts val="675"/>
              </a:spcBef>
              <a:buClr>
                <a:schemeClr val="accent2"/>
              </a:buClr>
              <a:buFont typeface="Arial" panose="020B0604020202020204" pitchFamily="34" charset="0"/>
              <a:buChar char="•"/>
              <a:defRPr sz="1350" kern="1200">
                <a:solidFill>
                  <a:schemeClr val="tx1"/>
                </a:solidFill>
                <a:latin typeface="+mn-lt"/>
                <a:ea typeface="+mn-ea"/>
                <a:cs typeface="+mn-cs"/>
              </a:defRPr>
            </a:lvl2pPr>
            <a:lvl3pPr marL="617220" indent="-257175" algn="l" defTabSz="2468880" rtl="0" eaLnBrk="1" latinLnBrk="0" hangingPunct="1">
              <a:lnSpc>
                <a:spcPct val="100000"/>
              </a:lnSpc>
              <a:spcBef>
                <a:spcPts val="675"/>
              </a:spcBef>
              <a:buClr>
                <a:schemeClr val="accent2"/>
              </a:buClr>
              <a:buFont typeface="Arial" panose="020B0604020202020204" pitchFamily="34" charset="0"/>
              <a:buChar char="•"/>
              <a:defRPr sz="1350" kern="1200">
                <a:solidFill>
                  <a:schemeClr val="tx1"/>
                </a:solidFill>
                <a:latin typeface="+mn-lt"/>
                <a:ea typeface="+mn-ea"/>
                <a:cs typeface="+mn-cs"/>
              </a:defRPr>
            </a:lvl3pPr>
            <a:lvl4pPr marL="617220" indent="-257175" algn="l" defTabSz="2468880" rtl="0" eaLnBrk="1" latinLnBrk="0" hangingPunct="1">
              <a:lnSpc>
                <a:spcPct val="100000"/>
              </a:lnSpc>
              <a:spcBef>
                <a:spcPts val="675"/>
              </a:spcBef>
              <a:buClr>
                <a:schemeClr val="accent2"/>
              </a:buClr>
              <a:buFont typeface="Arial" panose="020B0604020202020204" pitchFamily="34" charset="0"/>
              <a:buChar char="•"/>
              <a:defRPr sz="1350" kern="1200">
                <a:solidFill>
                  <a:schemeClr val="tx1"/>
                </a:solidFill>
                <a:latin typeface="+mn-lt"/>
                <a:ea typeface="+mn-ea"/>
                <a:cs typeface="+mn-cs"/>
              </a:defRPr>
            </a:lvl4pPr>
            <a:lvl5pPr marL="617220" indent="-257175" algn="l" defTabSz="2468880" rtl="0" eaLnBrk="1" latinLnBrk="0" hangingPunct="1">
              <a:lnSpc>
                <a:spcPct val="100000"/>
              </a:lnSpc>
              <a:spcBef>
                <a:spcPts val="675"/>
              </a:spcBef>
              <a:buClr>
                <a:schemeClr val="accent2"/>
              </a:buClr>
              <a:buFont typeface="Arial" panose="020B0604020202020204" pitchFamily="34" charset="0"/>
              <a:buChar char="•"/>
              <a:defRPr sz="1350" kern="1200">
                <a:solidFill>
                  <a:schemeClr val="tx1"/>
                </a:solidFill>
                <a:latin typeface="+mn-lt"/>
                <a:ea typeface="+mn-ea"/>
                <a:cs typeface="+mn-cs"/>
              </a:defRPr>
            </a:lvl5pPr>
            <a:lvl6pPr marL="617220" indent="-257175" algn="l" defTabSz="2468880" rtl="0" eaLnBrk="1" latinLnBrk="0" hangingPunct="1">
              <a:lnSpc>
                <a:spcPct val="100000"/>
              </a:lnSpc>
              <a:spcBef>
                <a:spcPts val="675"/>
              </a:spcBef>
              <a:buClr>
                <a:schemeClr val="accent2"/>
              </a:buClr>
              <a:buFont typeface="Arial" panose="020B0604020202020204" pitchFamily="34" charset="0"/>
              <a:buChar char="•"/>
              <a:defRPr sz="1350" kern="1200">
                <a:solidFill>
                  <a:schemeClr val="tx1"/>
                </a:solidFill>
                <a:latin typeface="+mn-lt"/>
                <a:ea typeface="+mn-ea"/>
                <a:cs typeface="+mn-cs"/>
              </a:defRPr>
            </a:lvl6pPr>
            <a:lvl7pPr marL="617220" indent="-257175" algn="l" defTabSz="2468880" rtl="0" eaLnBrk="1" latinLnBrk="0" hangingPunct="1">
              <a:lnSpc>
                <a:spcPct val="100000"/>
              </a:lnSpc>
              <a:spcBef>
                <a:spcPts val="675"/>
              </a:spcBef>
              <a:buClr>
                <a:schemeClr val="accent2"/>
              </a:buClr>
              <a:buFont typeface="Arial" panose="020B0604020202020204" pitchFamily="34" charset="0"/>
              <a:buChar char="•"/>
              <a:defRPr sz="1350" kern="1200">
                <a:solidFill>
                  <a:schemeClr val="tx1"/>
                </a:solidFill>
                <a:latin typeface="+mn-lt"/>
                <a:ea typeface="+mn-ea"/>
                <a:cs typeface="+mn-cs"/>
              </a:defRPr>
            </a:lvl7pPr>
            <a:lvl8pPr marL="617220" indent="-257175" algn="l" defTabSz="2468880" rtl="0" eaLnBrk="1" latinLnBrk="0" hangingPunct="1">
              <a:lnSpc>
                <a:spcPct val="100000"/>
              </a:lnSpc>
              <a:spcBef>
                <a:spcPts val="675"/>
              </a:spcBef>
              <a:buClr>
                <a:schemeClr val="accent2"/>
              </a:buClr>
              <a:buFont typeface="Arial" panose="020B0604020202020204" pitchFamily="34" charset="0"/>
              <a:buChar char="•"/>
              <a:defRPr sz="1350" kern="1200">
                <a:solidFill>
                  <a:schemeClr val="tx1"/>
                </a:solidFill>
                <a:latin typeface="+mn-lt"/>
                <a:ea typeface="+mn-ea"/>
                <a:cs typeface="+mn-cs"/>
              </a:defRPr>
            </a:lvl8pPr>
            <a:lvl9pPr marL="617220" indent="-257175" algn="l" defTabSz="2468880" rtl="0" eaLnBrk="1" latinLnBrk="0" hangingPunct="1">
              <a:lnSpc>
                <a:spcPct val="100000"/>
              </a:lnSpc>
              <a:spcBef>
                <a:spcPts val="675"/>
              </a:spcBef>
              <a:buClr>
                <a:schemeClr val="accent2"/>
              </a:buClr>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3200" dirty="0">
                <a:latin typeface="Palatino" charset="0"/>
                <a:ea typeface="Palatino" charset="0"/>
                <a:cs typeface="Palatino" charset="0"/>
              </a:rPr>
              <a:t>Using this model, the HERMES multiplicity can be written as</a:t>
            </a:r>
          </a:p>
          <a:p>
            <a:pPr marL="0" indent="0">
              <a:buNone/>
            </a:pPr>
            <a:endParaRPr lang="en-US" sz="3200" dirty="0">
              <a:latin typeface="Palatino" charset="0"/>
              <a:ea typeface="Palatino" charset="0"/>
              <a:cs typeface="Palatino" charset="0"/>
            </a:endParaRPr>
          </a:p>
          <a:p>
            <a:pPr marL="0" indent="0">
              <a:buNone/>
            </a:pPr>
            <a:endParaRPr lang="en-US" sz="3200" dirty="0">
              <a:latin typeface="Palatino" charset="0"/>
              <a:ea typeface="Palatino" charset="0"/>
              <a:cs typeface="Palatino" charset="0"/>
            </a:endParaRPr>
          </a:p>
          <a:p>
            <a:pPr marL="0" indent="0">
              <a:buNone/>
            </a:pPr>
            <a:r>
              <a:rPr lang="en-US" sz="3200" dirty="0">
                <a:latin typeface="Palatino" charset="0"/>
                <a:ea typeface="Palatino" charset="0"/>
                <a:cs typeface="Palatino" charset="0"/>
              </a:rPr>
              <a:t>where                                         and </a:t>
            </a:r>
            <a:r>
              <a:rPr lang="en-US" sz="3200" i="1" dirty="0">
                <a:latin typeface="Palatino" charset="0"/>
                <a:ea typeface="Palatino" charset="0"/>
                <a:cs typeface="Palatino" charset="0"/>
              </a:rPr>
              <a:t>a </a:t>
            </a:r>
            <a:r>
              <a:rPr lang="en-US" sz="3200" dirty="0">
                <a:latin typeface="Palatino" charset="0"/>
                <a:ea typeface="Palatino" charset="0"/>
                <a:cs typeface="Palatino" charset="0"/>
              </a:rPr>
              <a:t>is the quark flavor. </a:t>
            </a:r>
          </a:p>
        </p:txBody>
      </p:sp>
      <p:pic>
        <p:nvPicPr>
          <p:cNvPr id="14" name="Picture 13"/>
          <p:cNvPicPr>
            <a:picLocks noChangeAspect="1"/>
          </p:cNvPicPr>
          <p:nvPr/>
        </p:nvPicPr>
        <p:blipFill>
          <a:blip r:embed="rId25"/>
          <a:stretch>
            <a:fillRect/>
          </a:stretch>
        </p:blipFill>
        <p:spPr>
          <a:xfrm>
            <a:off x="16038022" y="14777069"/>
            <a:ext cx="11809987" cy="476209"/>
          </a:xfrm>
          <a:prstGeom prst="rect">
            <a:avLst/>
          </a:prstGeom>
        </p:spPr>
      </p:pic>
      <p:pic>
        <p:nvPicPr>
          <p:cNvPr id="11" name="Picture 10">
            <a:extLst>
              <a:ext uri="{FF2B5EF4-FFF2-40B4-BE49-F238E27FC236}">
                <a16:creationId xmlns="" xmlns:a16="http://schemas.microsoft.com/office/drawing/2014/main" id="{2F38060E-AD77-4A4E-909D-B1EB924DEB32}"/>
              </a:ext>
            </a:extLst>
          </p:cNvPr>
          <p:cNvPicPr>
            <a:picLocks noChangeAspect="1"/>
          </p:cNvPicPr>
          <p:nvPr/>
        </p:nvPicPr>
        <p:blipFill>
          <a:blip r:embed="rId26"/>
          <a:stretch>
            <a:fillRect/>
          </a:stretch>
        </p:blipFill>
        <p:spPr>
          <a:xfrm>
            <a:off x="34440498" y="10032794"/>
            <a:ext cx="485128" cy="554432"/>
          </a:xfrm>
          <a:prstGeom prst="rect">
            <a:avLst/>
          </a:prstGeom>
        </p:spPr>
      </p:pic>
      <p:pic>
        <p:nvPicPr>
          <p:cNvPr id="18" name="Picture 17"/>
          <p:cNvPicPr>
            <a:picLocks noChangeAspect="1"/>
          </p:cNvPicPr>
          <p:nvPr/>
        </p:nvPicPr>
        <p:blipFill>
          <a:blip r:embed="rId27"/>
          <a:stretch>
            <a:fillRect/>
          </a:stretch>
        </p:blipFill>
        <p:spPr>
          <a:xfrm>
            <a:off x="30081423" y="16878507"/>
            <a:ext cx="1397000" cy="342900"/>
          </a:xfrm>
          <a:prstGeom prst="rect">
            <a:avLst/>
          </a:prstGeom>
        </p:spPr>
      </p:pic>
      <p:sp>
        <p:nvSpPr>
          <p:cNvPr id="73" name="TextBox 72"/>
          <p:cNvSpPr txBox="1"/>
          <p:nvPr/>
        </p:nvSpPr>
        <p:spPr>
          <a:xfrm>
            <a:off x="21817788" y="25437509"/>
            <a:ext cx="18877619" cy="523220"/>
          </a:xfrm>
          <a:prstGeom prst="rect">
            <a:avLst/>
          </a:prstGeom>
          <a:noFill/>
        </p:spPr>
        <p:txBody>
          <a:bodyPr wrap="square" rtlCol="0">
            <a:spAutoFit/>
          </a:bodyPr>
          <a:lstStyle/>
          <a:p>
            <a:r>
              <a:rPr lang="en-US" sz="2800" dirty="0">
                <a:latin typeface="Palatino"/>
                <a:cs typeface="Palatino"/>
              </a:rPr>
              <a:t>Figure 3:  Description of HERMES multiplicity data as a function of </a:t>
            </a:r>
            <a:r>
              <a:rPr lang="en-US" sz="2800" i="1" dirty="0" err="1">
                <a:latin typeface="Palatino"/>
                <a:cs typeface="Palatino"/>
              </a:rPr>
              <a:t>P</a:t>
            </a:r>
            <a:r>
              <a:rPr lang="en-US" sz="2800" i="1" baseline="-25000" dirty="0" err="1">
                <a:latin typeface="Palatino"/>
                <a:cs typeface="Palatino"/>
              </a:rPr>
              <a:t>hT</a:t>
            </a:r>
            <a:r>
              <a:rPr lang="en-US" sz="2800" dirty="0">
                <a:latin typeface="Palatino"/>
                <a:cs typeface="Palatino"/>
              </a:rPr>
              <a:t> for positive pion production.</a:t>
            </a:r>
          </a:p>
        </p:txBody>
      </p:sp>
      <p:sp>
        <p:nvSpPr>
          <p:cNvPr id="74" name="TextBox 73"/>
          <p:cNvSpPr txBox="1"/>
          <p:nvPr/>
        </p:nvSpPr>
        <p:spPr>
          <a:xfrm>
            <a:off x="21489021" y="30604333"/>
            <a:ext cx="7539304" cy="1815882"/>
          </a:xfrm>
          <a:prstGeom prst="rect">
            <a:avLst/>
          </a:prstGeom>
          <a:noFill/>
        </p:spPr>
        <p:txBody>
          <a:bodyPr wrap="square" rtlCol="0">
            <a:spAutoFit/>
          </a:bodyPr>
          <a:lstStyle/>
          <a:p>
            <a:r>
              <a:rPr lang="en-US" sz="2800" dirty="0">
                <a:latin typeface="Palatino"/>
                <a:cs typeface="Palatino"/>
              </a:rPr>
              <a:t>Figure 4:  </a:t>
            </a:r>
            <a:r>
              <a:rPr lang="en-US" sz="2800" b="1" dirty="0" smtClean="0">
                <a:latin typeface="Palatino"/>
                <a:cs typeface="Palatino"/>
              </a:rPr>
              <a:t>Left</a:t>
            </a:r>
            <a:r>
              <a:rPr lang="en-US" sz="2800" dirty="0" smtClean="0">
                <a:latin typeface="Palatino"/>
                <a:cs typeface="Palatino"/>
              </a:rPr>
              <a:t>: Histograms </a:t>
            </a:r>
            <a:r>
              <a:rPr lang="en-US" sz="2800" dirty="0">
                <a:latin typeface="Palatino"/>
                <a:cs typeface="Palatino"/>
              </a:rPr>
              <a:t>of distribution of parameters after nested sampling [4] </a:t>
            </a:r>
            <a:r>
              <a:rPr lang="en-US" sz="2800" dirty="0" smtClean="0">
                <a:latin typeface="Palatino"/>
                <a:cs typeface="Palatino"/>
              </a:rPr>
              <a:t>. </a:t>
            </a:r>
            <a:r>
              <a:rPr lang="en-US" sz="2800" b="1" dirty="0" smtClean="0">
                <a:latin typeface="Palatino"/>
                <a:cs typeface="Palatino"/>
              </a:rPr>
              <a:t>Right</a:t>
            </a:r>
            <a:r>
              <a:rPr lang="en-US" sz="2800" dirty="0" smtClean="0">
                <a:latin typeface="Palatino"/>
                <a:cs typeface="Palatino"/>
              </a:rPr>
              <a:t>: Extracted values of valence width as function of rapidity cut.</a:t>
            </a:r>
            <a:endParaRPr lang="en-US" sz="2800" dirty="0">
              <a:latin typeface="Palatino"/>
              <a:cs typeface="Palatino"/>
            </a:endParaRPr>
          </a:p>
        </p:txBody>
      </p:sp>
      <p:pic>
        <p:nvPicPr>
          <p:cNvPr id="19" name="Picture 18"/>
          <p:cNvPicPr>
            <a:picLocks noChangeAspect="1"/>
          </p:cNvPicPr>
          <p:nvPr/>
        </p:nvPicPr>
        <p:blipFill>
          <a:blip r:embed="rId28"/>
          <a:stretch>
            <a:fillRect/>
          </a:stretch>
        </p:blipFill>
        <p:spPr>
          <a:xfrm>
            <a:off x="14924018" y="25360450"/>
            <a:ext cx="6309389" cy="6369194"/>
          </a:xfrm>
          <a:prstGeom prst="rect">
            <a:avLst/>
          </a:prstGeom>
        </p:spPr>
      </p:pic>
      <p:pic>
        <p:nvPicPr>
          <p:cNvPr id="21" name="Picture 20"/>
          <p:cNvPicPr>
            <a:picLocks noChangeAspect="1"/>
          </p:cNvPicPr>
          <p:nvPr/>
        </p:nvPicPr>
        <p:blipFill>
          <a:blip r:embed="rId29"/>
          <a:stretch>
            <a:fillRect/>
          </a:stretch>
        </p:blipFill>
        <p:spPr>
          <a:xfrm>
            <a:off x="18214408" y="20458110"/>
            <a:ext cx="22840973" cy="5014737"/>
          </a:xfrm>
          <a:prstGeom prst="rect">
            <a:avLst/>
          </a:prstGeom>
        </p:spPr>
      </p:pic>
      <p:pic>
        <p:nvPicPr>
          <p:cNvPr id="6" name="Picture 5">
            <a:extLst>
              <a:ext uri="{FF2B5EF4-FFF2-40B4-BE49-F238E27FC236}">
                <a16:creationId xmlns="" xmlns:a16="http://schemas.microsoft.com/office/drawing/2014/main" id="{7AD6FC4A-7E99-C846-99D8-7136E2A9CC9E}"/>
              </a:ext>
            </a:extLst>
          </p:cNvPr>
          <p:cNvPicPr>
            <a:picLocks noChangeAspect="1"/>
          </p:cNvPicPr>
          <p:nvPr/>
        </p:nvPicPr>
        <p:blipFill>
          <a:blip r:embed="rId30"/>
          <a:stretch>
            <a:fillRect/>
          </a:stretch>
        </p:blipFill>
        <p:spPr>
          <a:xfrm>
            <a:off x="24054746" y="16383088"/>
            <a:ext cx="3352800" cy="482600"/>
          </a:xfrm>
          <a:prstGeom prst="rect">
            <a:avLst/>
          </a:prstGeom>
        </p:spPr>
      </p:pic>
      <p:pic>
        <p:nvPicPr>
          <p:cNvPr id="7" name="Picture 6">
            <a:extLst>
              <a:ext uri="{FF2B5EF4-FFF2-40B4-BE49-F238E27FC236}">
                <a16:creationId xmlns="" xmlns:a16="http://schemas.microsoft.com/office/drawing/2014/main" id="{109A373A-EF35-FE49-89EC-966A240EB89E}"/>
              </a:ext>
            </a:extLst>
          </p:cNvPr>
          <p:cNvPicPr>
            <a:picLocks noChangeAspect="1"/>
          </p:cNvPicPr>
          <p:nvPr/>
        </p:nvPicPr>
        <p:blipFill>
          <a:blip r:embed="rId31"/>
          <a:stretch>
            <a:fillRect/>
          </a:stretch>
        </p:blipFill>
        <p:spPr>
          <a:xfrm>
            <a:off x="18943982" y="16914725"/>
            <a:ext cx="3314700" cy="482600"/>
          </a:xfrm>
          <a:prstGeom prst="rect">
            <a:avLst/>
          </a:prstGeom>
        </p:spPr>
      </p:pic>
      <p:pic>
        <p:nvPicPr>
          <p:cNvPr id="8" name="Picture 7">
            <a:extLst>
              <a:ext uri="{FF2B5EF4-FFF2-40B4-BE49-F238E27FC236}">
                <a16:creationId xmlns="" xmlns:a16="http://schemas.microsoft.com/office/drawing/2014/main" id="{1B58A78B-BF98-0A4D-A3F8-33243A4E6BC3}"/>
              </a:ext>
            </a:extLst>
          </p:cNvPr>
          <p:cNvPicPr>
            <a:picLocks noChangeAspect="1"/>
          </p:cNvPicPr>
          <p:nvPr/>
        </p:nvPicPr>
        <p:blipFill>
          <a:blip r:embed="rId32"/>
          <a:stretch>
            <a:fillRect/>
          </a:stretch>
        </p:blipFill>
        <p:spPr>
          <a:xfrm>
            <a:off x="26346821" y="16827839"/>
            <a:ext cx="533400" cy="406400"/>
          </a:xfrm>
          <a:prstGeom prst="rect">
            <a:avLst/>
          </a:prstGeom>
        </p:spPr>
      </p:pic>
      <p:pic>
        <p:nvPicPr>
          <p:cNvPr id="22" name="Picture 21"/>
          <p:cNvPicPr>
            <a:picLocks noChangeAspect="1"/>
          </p:cNvPicPr>
          <p:nvPr/>
        </p:nvPicPr>
        <p:blipFill>
          <a:blip r:embed="rId33"/>
          <a:stretch>
            <a:fillRect/>
          </a:stretch>
        </p:blipFill>
        <p:spPr>
          <a:xfrm>
            <a:off x="38223238" y="14536247"/>
            <a:ext cx="1349184" cy="367959"/>
          </a:xfrm>
          <a:prstGeom prst="rect">
            <a:avLst/>
          </a:prstGeom>
        </p:spPr>
      </p:pic>
      <p:pic>
        <p:nvPicPr>
          <p:cNvPr id="78" name="Picture 77"/>
          <p:cNvPicPr>
            <a:picLocks noChangeAspect="1"/>
          </p:cNvPicPr>
          <p:nvPr/>
        </p:nvPicPr>
        <p:blipFill>
          <a:blip r:embed="rId33"/>
          <a:stretch>
            <a:fillRect/>
          </a:stretch>
        </p:blipFill>
        <p:spPr>
          <a:xfrm>
            <a:off x="36966587" y="19037090"/>
            <a:ext cx="1256651" cy="342723"/>
          </a:xfrm>
          <a:prstGeom prst="rect">
            <a:avLst/>
          </a:prstGeom>
        </p:spPr>
      </p:pic>
      <p:pic>
        <p:nvPicPr>
          <p:cNvPr id="79" name="Picture 78"/>
          <p:cNvPicPr>
            <a:picLocks noChangeAspect="1"/>
          </p:cNvPicPr>
          <p:nvPr/>
        </p:nvPicPr>
        <p:blipFill>
          <a:blip r:embed="rId33"/>
          <a:stretch>
            <a:fillRect/>
          </a:stretch>
        </p:blipFill>
        <p:spPr>
          <a:xfrm>
            <a:off x="16548973" y="19993554"/>
            <a:ext cx="1256651" cy="342723"/>
          </a:xfrm>
          <a:prstGeom prst="rect">
            <a:avLst/>
          </a:prstGeom>
        </p:spPr>
      </p:pic>
      <p:pic>
        <p:nvPicPr>
          <p:cNvPr id="80" name="Picture 79"/>
          <p:cNvPicPr>
            <a:picLocks noChangeAspect="1"/>
          </p:cNvPicPr>
          <p:nvPr/>
        </p:nvPicPr>
        <p:blipFill>
          <a:blip r:embed="rId33"/>
          <a:stretch>
            <a:fillRect/>
          </a:stretch>
        </p:blipFill>
        <p:spPr>
          <a:xfrm>
            <a:off x="15836600" y="19515320"/>
            <a:ext cx="1256651" cy="342723"/>
          </a:xfrm>
          <a:prstGeom prst="rect">
            <a:avLst/>
          </a:prstGeom>
        </p:spPr>
      </p:pic>
      <p:pic>
        <p:nvPicPr>
          <p:cNvPr id="81" name="Picture 80"/>
          <p:cNvPicPr>
            <a:picLocks noChangeAspect="1"/>
          </p:cNvPicPr>
          <p:nvPr/>
        </p:nvPicPr>
        <p:blipFill>
          <a:blip r:embed="rId33"/>
          <a:stretch>
            <a:fillRect/>
          </a:stretch>
        </p:blipFill>
        <p:spPr>
          <a:xfrm>
            <a:off x="27067039" y="19044441"/>
            <a:ext cx="1256651" cy="342723"/>
          </a:xfrm>
          <a:prstGeom prst="rect">
            <a:avLst/>
          </a:prstGeom>
        </p:spPr>
      </p:pic>
      <p:pic>
        <p:nvPicPr>
          <p:cNvPr id="12" name="Picture 11"/>
          <p:cNvPicPr>
            <a:picLocks noChangeAspect="1"/>
          </p:cNvPicPr>
          <p:nvPr/>
        </p:nvPicPr>
        <p:blipFill>
          <a:blip r:embed="rId34"/>
          <a:stretch>
            <a:fillRect/>
          </a:stretch>
        </p:blipFill>
        <p:spPr>
          <a:xfrm>
            <a:off x="21636386" y="25973488"/>
            <a:ext cx="6043587" cy="4653225"/>
          </a:xfrm>
          <a:prstGeom prst="rect">
            <a:avLst/>
          </a:prstGeom>
        </p:spPr>
      </p:pic>
    </p:spTree>
    <p:extLst>
      <p:ext uri="{BB962C8B-B14F-4D97-AF65-F5344CB8AC3E}">
        <p14:creationId xmlns:p14="http://schemas.microsoft.com/office/powerpoint/2010/main" val="931198942"/>
      </p:ext>
    </p:extLst>
  </p:cSld>
  <p:clrMapOvr>
    <a:masterClrMapping/>
  </p:clrMapOvr>
  <p:timing>
    <p:tnLst>
      <p:par>
        <p:cTn id="1" dur="indefinite" restart="never" nodeType="tmRoot"/>
      </p:par>
    </p:tnLst>
  </p:timing>
</p:sld>
</file>

<file path=ppt/theme/theme1.xml><?xml version="1.0" encoding="utf-8"?>
<a:theme xmlns:a="http://schemas.openxmlformats.org/drawingml/2006/main" name="Medical Poster">
  <a:themeElements>
    <a:clrScheme name="Clarity">
      <a:dk1>
        <a:srgbClr val="292934"/>
      </a:dk1>
      <a:lt1>
        <a:srgbClr val="FFFFFF"/>
      </a:lt1>
      <a:dk2>
        <a:srgbClr val="D2533C"/>
      </a:dk2>
      <a:lt2>
        <a:srgbClr val="F3F2DC"/>
      </a:lt2>
      <a:accent1>
        <a:srgbClr val="93A299"/>
      </a:accent1>
      <a:accent2>
        <a:srgbClr val="AD8F67"/>
      </a:accent2>
      <a:accent3>
        <a:srgbClr val="726056"/>
      </a:accent3>
      <a:accent4>
        <a:srgbClr val="4C5A6A"/>
      </a:accent4>
      <a:accent5>
        <a:srgbClr val="808DA0"/>
      </a:accent5>
      <a:accent6>
        <a:srgbClr val="79463D"/>
      </a:accent6>
      <a:hlink>
        <a:srgbClr val="4C5A6A"/>
      </a:hlink>
      <a:folHlink>
        <a:srgbClr val="808DA0"/>
      </a:folHlink>
    </a:clrScheme>
    <a:fontScheme name="Cambria-Calibri">
      <a:majorFont>
        <a:latin typeface="Cambria"/>
        <a:ea typeface=""/>
        <a:cs typeface=""/>
        <a:font script="Jpan" typeface="ＭＳ Ｐゴシック"/>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4"/>
        </a:solidFill>
        <a:ln>
          <a:noFill/>
        </a:ln>
      </a:spPr>
      <a:bodyPr rtlCol="0" anchor="ctr"/>
      <a:lstStyle>
        <a:defPPr algn="ctr">
          <a:defRPr sz="6000"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28575">
          <a:solidFill>
            <a:schemeClr val="accent4"/>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defRPr sz="6000" dirty="0" err="1" smtClean="0"/>
        </a:defPPr>
      </a:lstStyle>
    </a:txDef>
  </a:objectDefaults>
  <a:extraClrSchemeLst/>
  <a:extLst>
    <a:ext uri="{05A4C25C-085E-4340-85A3-A5531E510DB2}">
      <thm15:themeFamily xmlns:thm15="http://schemas.microsoft.com/office/thememl/2012/main" name="Poster (blue and brown design).potx" id="{D3AB00A0-17A8-42E3-B47F-1AD0345D7510}" vid="{AFE1B28E-9149-4462-921E-2E31ABA0912E}"/>
    </a:ext>
  </a:extLst>
</a:theme>
</file>

<file path=ppt/theme/theme2.xml><?xml version="1.0" encoding="utf-8"?>
<a:theme xmlns:a="http://schemas.openxmlformats.org/drawingml/2006/main" name="Office Theme">
  <a:themeElements>
    <a:clrScheme name="Clarity">
      <a:dk1>
        <a:srgbClr val="292934"/>
      </a:dk1>
      <a:lt1>
        <a:srgbClr val="FFFFFF"/>
      </a:lt1>
      <a:dk2>
        <a:srgbClr val="D2533C"/>
      </a:dk2>
      <a:lt2>
        <a:srgbClr val="F3F2DC"/>
      </a:lt2>
      <a:accent1>
        <a:srgbClr val="93A299"/>
      </a:accent1>
      <a:accent2>
        <a:srgbClr val="AD8F67"/>
      </a:accent2>
      <a:accent3>
        <a:srgbClr val="726056"/>
      </a:accent3>
      <a:accent4>
        <a:srgbClr val="4C5A6A"/>
      </a:accent4>
      <a:accent5>
        <a:srgbClr val="808DA0"/>
      </a:accent5>
      <a:accent6>
        <a:srgbClr val="79463D"/>
      </a:accent6>
      <a:hlink>
        <a:srgbClr val="4C5A6A"/>
      </a:hlink>
      <a:folHlink>
        <a:srgbClr val="808DA0"/>
      </a:folHlink>
    </a:clrScheme>
    <a:fontScheme name="Cambria-Calibri">
      <a:majorFont>
        <a:latin typeface="Cambria"/>
        <a:ea typeface=""/>
        <a:cs typeface=""/>
        <a:font script="Jpan" typeface="ＭＳ Ｐゴシック"/>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Clarity">
      <a:dk1>
        <a:srgbClr val="292934"/>
      </a:dk1>
      <a:lt1>
        <a:srgbClr val="FFFFFF"/>
      </a:lt1>
      <a:dk2>
        <a:srgbClr val="D2533C"/>
      </a:dk2>
      <a:lt2>
        <a:srgbClr val="F3F2DC"/>
      </a:lt2>
      <a:accent1>
        <a:srgbClr val="93A299"/>
      </a:accent1>
      <a:accent2>
        <a:srgbClr val="AD8F67"/>
      </a:accent2>
      <a:accent3>
        <a:srgbClr val="726056"/>
      </a:accent3>
      <a:accent4>
        <a:srgbClr val="4C5A6A"/>
      </a:accent4>
      <a:accent5>
        <a:srgbClr val="808DA0"/>
      </a:accent5>
      <a:accent6>
        <a:srgbClr val="79463D"/>
      </a:accent6>
      <a:hlink>
        <a:srgbClr val="4C5A6A"/>
      </a:hlink>
      <a:folHlink>
        <a:srgbClr val="808DA0"/>
      </a:folHlink>
    </a:clrScheme>
    <a:fontScheme name="Cambria-Calibri">
      <a:majorFont>
        <a:latin typeface="Cambria"/>
        <a:ea typeface=""/>
        <a:cs typeface=""/>
        <a:font script="Jpan" typeface="ＭＳ Ｐゴシック"/>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A1110015-E380-4C53-980C-698226C61CA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0</TotalTime>
  <Words>1042</Words>
  <Application>Microsoft Macintosh PowerPoint</Application>
  <PresentationFormat>Custom</PresentationFormat>
  <Paragraphs>52</Paragraphs>
  <Slides>1</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vt:i4>
      </vt:variant>
    </vt:vector>
  </HeadingPairs>
  <TitlesOfParts>
    <vt:vector size="8" baseType="lpstr">
      <vt:lpstr>Calibri</vt:lpstr>
      <vt:lpstr>Calibri Light</vt:lpstr>
      <vt:lpstr>Cambria</vt:lpstr>
      <vt:lpstr>Palatino</vt:lpstr>
      <vt:lpstr>Times New Roman</vt:lpstr>
      <vt:lpstr>Arial</vt:lpstr>
      <vt:lpstr>Medical Poster</vt:lpstr>
      <vt:lpstr>The Structure of the Building Blocks of the Universe Extraction of unpolarized TMD widths using HERMES multiplicities in semi-inclusive deep-inelastic scattering</vt:lpstr>
    </vt:vector>
  </TitlesOfParts>
  <LinksUpToDate>false</LinksUpToDate>
  <SharedDoc>false</SharedDoc>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Analysis of pion production data in electron-hadron scattering at JLAB using the TMD Parton Model Formalism</dc:title>
  <dc:creator/>
  <cp:keywords/>
  <cp:lastModifiedBy/>
  <cp:revision>2</cp:revision>
  <cp:lastPrinted>2018-04-20T17:24:12Z</cp:lastPrinted>
  <dcterms:modified xsi:type="dcterms:W3CDTF">2018-04-20T17:24:50Z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TC040015519991</vt:lpwstr>
  </property>
</Properties>
</file>